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1"/>
  </p:notesMasterIdLst>
  <p:sldIdLst>
    <p:sldId id="354" r:id="rId2"/>
    <p:sldId id="355" r:id="rId3"/>
    <p:sldId id="356" r:id="rId4"/>
    <p:sldId id="357" r:id="rId5"/>
    <p:sldId id="387" r:id="rId6"/>
    <p:sldId id="359" r:id="rId7"/>
    <p:sldId id="360" r:id="rId8"/>
    <p:sldId id="388" r:id="rId9"/>
    <p:sldId id="389" r:id="rId10"/>
    <p:sldId id="390" r:id="rId11"/>
    <p:sldId id="391" r:id="rId12"/>
    <p:sldId id="361" r:id="rId13"/>
    <p:sldId id="362" r:id="rId14"/>
    <p:sldId id="363" r:id="rId15"/>
    <p:sldId id="364" r:id="rId16"/>
    <p:sldId id="366" r:id="rId17"/>
    <p:sldId id="367" r:id="rId18"/>
    <p:sldId id="369" r:id="rId19"/>
    <p:sldId id="368" r:id="rId20"/>
    <p:sldId id="380" r:id="rId21"/>
    <p:sldId id="381" r:id="rId22"/>
    <p:sldId id="382" r:id="rId23"/>
    <p:sldId id="383" r:id="rId24"/>
    <p:sldId id="384" r:id="rId25"/>
    <p:sldId id="385" r:id="rId26"/>
    <p:sldId id="386" r:id="rId27"/>
    <p:sldId id="377" r:id="rId28"/>
    <p:sldId id="378" r:id="rId29"/>
    <p:sldId id="37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836" autoAdjust="0"/>
  </p:normalViewPr>
  <p:slideViewPr>
    <p:cSldViewPr>
      <p:cViewPr varScale="1">
        <p:scale>
          <a:sx n="63" d="100"/>
          <a:sy n="63" d="100"/>
        </p:scale>
        <p:origin x="1541" y="5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A5A9D0-823F-4EDF-945B-CD892B6FB43E}"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2CA8C40F-B4BC-45F9-B56B-1A4F35976002}">
      <dgm:prSet/>
      <dgm:spPr/>
      <dgm:t>
        <a:bodyPr/>
        <a:lstStyle/>
        <a:p>
          <a:pPr rtl="0"/>
          <a:r>
            <a:rPr lang="en-US" dirty="0" smtClean="0"/>
            <a:t>What can I see?</a:t>
          </a:r>
          <a:endParaRPr lang="en-US" dirty="0"/>
        </a:p>
      </dgm:t>
    </dgm:pt>
    <dgm:pt modelId="{FDAA8753-1DF4-482C-8A45-3FEA2A656DDC}" type="parTrans" cxnId="{2B2E0A31-8952-476B-B206-4A911A527426}">
      <dgm:prSet/>
      <dgm:spPr/>
      <dgm:t>
        <a:bodyPr/>
        <a:lstStyle/>
        <a:p>
          <a:endParaRPr lang="en-US"/>
        </a:p>
      </dgm:t>
    </dgm:pt>
    <dgm:pt modelId="{1B793504-B752-4FE7-9784-FB85F6505926}" type="sibTrans" cxnId="{2B2E0A31-8952-476B-B206-4A911A527426}">
      <dgm:prSet/>
      <dgm:spPr/>
      <dgm:t>
        <a:bodyPr/>
        <a:lstStyle/>
        <a:p>
          <a:endParaRPr lang="en-US" dirty="0"/>
        </a:p>
      </dgm:t>
    </dgm:pt>
    <dgm:pt modelId="{FBD8104A-789F-4626-983D-174634EFF04B}">
      <dgm:prSet/>
      <dgm:spPr/>
      <dgm:t>
        <a:bodyPr/>
        <a:lstStyle/>
        <a:p>
          <a:pPr rtl="0"/>
          <a:r>
            <a:rPr lang="en-US" dirty="0" smtClean="0"/>
            <a:t>Can I edit what I see?</a:t>
          </a:r>
          <a:endParaRPr lang="en-US" dirty="0"/>
        </a:p>
      </dgm:t>
    </dgm:pt>
    <dgm:pt modelId="{3A42F268-53C5-413D-96F7-35B8B08E27C1}" type="parTrans" cxnId="{9F82D8B2-4BC3-4C5C-9504-645AD48FEEFA}">
      <dgm:prSet/>
      <dgm:spPr/>
      <dgm:t>
        <a:bodyPr/>
        <a:lstStyle/>
        <a:p>
          <a:endParaRPr lang="en-US"/>
        </a:p>
      </dgm:t>
    </dgm:pt>
    <dgm:pt modelId="{E9ADF4EF-9575-4DD2-B3C6-284AC5559752}" type="sibTrans" cxnId="{9F82D8B2-4BC3-4C5C-9504-645AD48FEEFA}">
      <dgm:prSet/>
      <dgm:spPr/>
      <dgm:t>
        <a:bodyPr/>
        <a:lstStyle/>
        <a:p>
          <a:endParaRPr lang="en-US" dirty="0"/>
        </a:p>
      </dgm:t>
    </dgm:pt>
    <dgm:pt modelId="{10E74E7D-3E07-4FE1-9B02-091F54DEB12E}">
      <dgm:prSet/>
      <dgm:spPr/>
      <dgm:t>
        <a:bodyPr/>
        <a:lstStyle/>
        <a:p>
          <a:pPr rtl="0"/>
          <a:r>
            <a:rPr lang="en-US" dirty="0" smtClean="0"/>
            <a:t>How can I get </a:t>
          </a:r>
          <a:r>
            <a:rPr lang="en-US" i="1" dirty="0" smtClean="0"/>
            <a:t>out</a:t>
          </a:r>
          <a:r>
            <a:rPr lang="en-US" dirty="0" smtClean="0"/>
            <a:t> what has been put in?</a:t>
          </a:r>
          <a:endParaRPr lang="en-US" dirty="0"/>
        </a:p>
      </dgm:t>
    </dgm:pt>
    <dgm:pt modelId="{09413D4E-267B-40DE-9E75-4C4C406B5449}" type="parTrans" cxnId="{E7D553DD-695D-45FA-8436-1C35E00D81F6}">
      <dgm:prSet/>
      <dgm:spPr/>
      <dgm:t>
        <a:bodyPr/>
        <a:lstStyle/>
        <a:p>
          <a:endParaRPr lang="en-US"/>
        </a:p>
      </dgm:t>
    </dgm:pt>
    <dgm:pt modelId="{88C5B4B5-1621-4B12-906A-9DCCB28953AC}" type="sibTrans" cxnId="{E7D553DD-695D-45FA-8436-1C35E00D81F6}">
      <dgm:prSet/>
      <dgm:spPr/>
      <dgm:t>
        <a:bodyPr/>
        <a:lstStyle/>
        <a:p>
          <a:endParaRPr lang="en-US"/>
        </a:p>
      </dgm:t>
    </dgm:pt>
    <dgm:pt modelId="{750D6EC8-0614-4516-8089-44B25EEF6795}" type="pres">
      <dgm:prSet presAssocID="{53A5A9D0-823F-4EDF-945B-CD892B6FB43E}" presName="Name0" presStyleCnt="0">
        <dgm:presLayoutVars>
          <dgm:dir/>
          <dgm:resizeHandles val="exact"/>
        </dgm:presLayoutVars>
      </dgm:prSet>
      <dgm:spPr/>
      <dgm:t>
        <a:bodyPr/>
        <a:lstStyle/>
        <a:p>
          <a:endParaRPr lang="en-US"/>
        </a:p>
      </dgm:t>
    </dgm:pt>
    <dgm:pt modelId="{073F23CE-2C14-4632-9BB8-89268785CBE7}" type="pres">
      <dgm:prSet presAssocID="{2CA8C40F-B4BC-45F9-B56B-1A4F35976002}" presName="node" presStyleLbl="node1" presStyleIdx="0" presStyleCnt="3">
        <dgm:presLayoutVars>
          <dgm:bulletEnabled val="1"/>
        </dgm:presLayoutVars>
      </dgm:prSet>
      <dgm:spPr/>
      <dgm:t>
        <a:bodyPr/>
        <a:lstStyle/>
        <a:p>
          <a:endParaRPr lang="en-US"/>
        </a:p>
      </dgm:t>
    </dgm:pt>
    <dgm:pt modelId="{3830043F-C346-4166-9E5E-E586C6AD4253}" type="pres">
      <dgm:prSet presAssocID="{1B793504-B752-4FE7-9784-FB85F6505926}" presName="sibTrans" presStyleLbl="sibTrans2D1" presStyleIdx="0" presStyleCnt="2"/>
      <dgm:spPr/>
      <dgm:t>
        <a:bodyPr/>
        <a:lstStyle/>
        <a:p>
          <a:endParaRPr lang="en-US"/>
        </a:p>
      </dgm:t>
    </dgm:pt>
    <dgm:pt modelId="{C49645F2-E487-49B4-9480-87FF47633997}" type="pres">
      <dgm:prSet presAssocID="{1B793504-B752-4FE7-9784-FB85F6505926}" presName="connectorText" presStyleLbl="sibTrans2D1" presStyleIdx="0" presStyleCnt="2"/>
      <dgm:spPr/>
      <dgm:t>
        <a:bodyPr/>
        <a:lstStyle/>
        <a:p>
          <a:endParaRPr lang="en-US"/>
        </a:p>
      </dgm:t>
    </dgm:pt>
    <dgm:pt modelId="{3B107810-5D0B-480E-A8B9-C2EDEDF6F7C3}" type="pres">
      <dgm:prSet presAssocID="{FBD8104A-789F-4626-983D-174634EFF04B}" presName="node" presStyleLbl="node1" presStyleIdx="1" presStyleCnt="3">
        <dgm:presLayoutVars>
          <dgm:bulletEnabled val="1"/>
        </dgm:presLayoutVars>
      </dgm:prSet>
      <dgm:spPr/>
      <dgm:t>
        <a:bodyPr/>
        <a:lstStyle/>
        <a:p>
          <a:endParaRPr lang="en-US"/>
        </a:p>
      </dgm:t>
    </dgm:pt>
    <dgm:pt modelId="{DDAB5D5C-7BEB-49FB-AC41-E968854BF4EE}" type="pres">
      <dgm:prSet presAssocID="{E9ADF4EF-9575-4DD2-B3C6-284AC5559752}" presName="sibTrans" presStyleLbl="sibTrans2D1" presStyleIdx="1" presStyleCnt="2"/>
      <dgm:spPr/>
      <dgm:t>
        <a:bodyPr/>
        <a:lstStyle/>
        <a:p>
          <a:endParaRPr lang="en-US"/>
        </a:p>
      </dgm:t>
    </dgm:pt>
    <dgm:pt modelId="{308FD8F3-FABD-40D9-9055-66138F42054E}" type="pres">
      <dgm:prSet presAssocID="{E9ADF4EF-9575-4DD2-B3C6-284AC5559752}" presName="connectorText" presStyleLbl="sibTrans2D1" presStyleIdx="1" presStyleCnt="2"/>
      <dgm:spPr/>
      <dgm:t>
        <a:bodyPr/>
        <a:lstStyle/>
        <a:p>
          <a:endParaRPr lang="en-US"/>
        </a:p>
      </dgm:t>
    </dgm:pt>
    <dgm:pt modelId="{4D6BEF6A-9119-4D41-A5A8-2CA053450A3E}" type="pres">
      <dgm:prSet presAssocID="{10E74E7D-3E07-4FE1-9B02-091F54DEB12E}" presName="node" presStyleLbl="node1" presStyleIdx="2" presStyleCnt="3">
        <dgm:presLayoutVars>
          <dgm:bulletEnabled val="1"/>
        </dgm:presLayoutVars>
      </dgm:prSet>
      <dgm:spPr/>
      <dgm:t>
        <a:bodyPr/>
        <a:lstStyle/>
        <a:p>
          <a:endParaRPr lang="en-US"/>
        </a:p>
      </dgm:t>
    </dgm:pt>
  </dgm:ptLst>
  <dgm:cxnLst>
    <dgm:cxn modelId="{E7D553DD-695D-45FA-8436-1C35E00D81F6}" srcId="{53A5A9D0-823F-4EDF-945B-CD892B6FB43E}" destId="{10E74E7D-3E07-4FE1-9B02-091F54DEB12E}" srcOrd="2" destOrd="0" parTransId="{09413D4E-267B-40DE-9E75-4C4C406B5449}" sibTransId="{88C5B4B5-1621-4B12-906A-9DCCB28953AC}"/>
    <dgm:cxn modelId="{2B2E0A31-8952-476B-B206-4A911A527426}" srcId="{53A5A9D0-823F-4EDF-945B-CD892B6FB43E}" destId="{2CA8C40F-B4BC-45F9-B56B-1A4F35976002}" srcOrd="0" destOrd="0" parTransId="{FDAA8753-1DF4-482C-8A45-3FEA2A656DDC}" sibTransId="{1B793504-B752-4FE7-9784-FB85F6505926}"/>
    <dgm:cxn modelId="{3CEBC6BB-4313-4044-88D2-3368094362F2}" type="presOf" srcId="{E9ADF4EF-9575-4DD2-B3C6-284AC5559752}" destId="{308FD8F3-FABD-40D9-9055-66138F42054E}" srcOrd="1" destOrd="0" presId="urn:microsoft.com/office/officeart/2005/8/layout/process1"/>
    <dgm:cxn modelId="{CE7C658A-1FF3-4261-879E-C7ED76EC7EBA}" type="presOf" srcId="{E9ADF4EF-9575-4DD2-B3C6-284AC5559752}" destId="{DDAB5D5C-7BEB-49FB-AC41-E968854BF4EE}" srcOrd="0" destOrd="0" presId="urn:microsoft.com/office/officeart/2005/8/layout/process1"/>
    <dgm:cxn modelId="{5BE935E6-5504-4670-864F-834773A1097F}" type="presOf" srcId="{FBD8104A-789F-4626-983D-174634EFF04B}" destId="{3B107810-5D0B-480E-A8B9-C2EDEDF6F7C3}" srcOrd="0" destOrd="0" presId="urn:microsoft.com/office/officeart/2005/8/layout/process1"/>
    <dgm:cxn modelId="{FCC77A78-FEBD-4A64-A8AB-1EB974038965}" type="presOf" srcId="{10E74E7D-3E07-4FE1-9B02-091F54DEB12E}" destId="{4D6BEF6A-9119-4D41-A5A8-2CA053450A3E}" srcOrd="0" destOrd="0" presId="urn:microsoft.com/office/officeart/2005/8/layout/process1"/>
    <dgm:cxn modelId="{33EA6B01-69C3-4839-956B-8D336833A106}" type="presOf" srcId="{53A5A9D0-823F-4EDF-945B-CD892B6FB43E}" destId="{750D6EC8-0614-4516-8089-44B25EEF6795}" srcOrd="0" destOrd="0" presId="urn:microsoft.com/office/officeart/2005/8/layout/process1"/>
    <dgm:cxn modelId="{F426A002-D17E-4663-B636-EDC5388F3464}" type="presOf" srcId="{1B793504-B752-4FE7-9784-FB85F6505926}" destId="{C49645F2-E487-49B4-9480-87FF47633997}" srcOrd="1" destOrd="0" presId="urn:microsoft.com/office/officeart/2005/8/layout/process1"/>
    <dgm:cxn modelId="{9F509D3A-3E5C-4574-9B1A-B4070D30DBE9}" type="presOf" srcId="{2CA8C40F-B4BC-45F9-B56B-1A4F35976002}" destId="{073F23CE-2C14-4632-9BB8-89268785CBE7}" srcOrd="0" destOrd="0" presId="urn:microsoft.com/office/officeart/2005/8/layout/process1"/>
    <dgm:cxn modelId="{9BD3CFA0-190C-4FA0-8838-4790C7CAAFE4}" type="presOf" srcId="{1B793504-B752-4FE7-9784-FB85F6505926}" destId="{3830043F-C346-4166-9E5E-E586C6AD4253}" srcOrd="0" destOrd="0" presId="urn:microsoft.com/office/officeart/2005/8/layout/process1"/>
    <dgm:cxn modelId="{9F82D8B2-4BC3-4C5C-9504-645AD48FEEFA}" srcId="{53A5A9D0-823F-4EDF-945B-CD892B6FB43E}" destId="{FBD8104A-789F-4626-983D-174634EFF04B}" srcOrd="1" destOrd="0" parTransId="{3A42F268-53C5-413D-96F7-35B8B08E27C1}" sibTransId="{E9ADF4EF-9575-4DD2-B3C6-284AC5559752}"/>
    <dgm:cxn modelId="{B4A688A7-AFB3-4D5E-B156-FFB7D160BEF3}" type="presParOf" srcId="{750D6EC8-0614-4516-8089-44B25EEF6795}" destId="{073F23CE-2C14-4632-9BB8-89268785CBE7}" srcOrd="0" destOrd="0" presId="urn:microsoft.com/office/officeart/2005/8/layout/process1"/>
    <dgm:cxn modelId="{28B5909C-6236-46C9-91F4-4C5A4B6C3F59}" type="presParOf" srcId="{750D6EC8-0614-4516-8089-44B25EEF6795}" destId="{3830043F-C346-4166-9E5E-E586C6AD4253}" srcOrd="1" destOrd="0" presId="urn:microsoft.com/office/officeart/2005/8/layout/process1"/>
    <dgm:cxn modelId="{700BF44F-0142-453A-8F9E-E4D9BEBE8BE2}" type="presParOf" srcId="{3830043F-C346-4166-9E5E-E586C6AD4253}" destId="{C49645F2-E487-49B4-9480-87FF47633997}" srcOrd="0" destOrd="0" presId="urn:microsoft.com/office/officeart/2005/8/layout/process1"/>
    <dgm:cxn modelId="{5C74FE09-20F3-403D-AE7C-22C950D8DD11}" type="presParOf" srcId="{750D6EC8-0614-4516-8089-44B25EEF6795}" destId="{3B107810-5D0B-480E-A8B9-C2EDEDF6F7C3}" srcOrd="2" destOrd="0" presId="urn:microsoft.com/office/officeart/2005/8/layout/process1"/>
    <dgm:cxn modelId="{0A027CE7-BB24-45BD-A7B0-8094D0C89FB9}" type="presParOf" srcId="{750D6EC8-0614-4516-8089-44B25EEF6795}" destId="{DDAB5D5C-7BEB-49FB-AC41-E968854BF4EE}" srcOrd="3" destOrd="0" presId="urn:microsoft.com/office/officeart/2005/8/layout/process1"/>
    <dgm:cxn modelId="{72E11DFE-8277-4A29-B9EE-D55128B71E41}" type="presParOf" srcId="{DDAB5D5C-7BEB-49FB-AC41-E968854BF4EE}" destId="{308FD8F3-FABD-40D9-9055-66138F42054E}" srcOrd="0" destOrd="0" presId="urn:microsoft.com/office/officeart/2005/8/layout/process1"/>
    <dgm:cxn modelId="{3DCA002A-479E-4C58-93FE-9C15D309DA7A}" type="presParOf" srcId="{750D6EC8-0614-4516-8089-44B25EEF6795}" destId="{4D6BEF6A-9119-4D41-A5A8-2CA053450A3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10402F-A7D6-4911-8071-389FF38CC80F}" type="doc">
      <dgm:prSet loTypeId="urn:microsoft.com/office/officeart/2005/8/layout/rings+Icon" loCatId="officeonline" qsTypeId="urn:microsoft.com/office/officeart/2005/8/quickstyle/simple1" qsCatId="simple" csTypeId="urn:microsoft.com/office/officeart/2005/8/colors/colorful2" csCatId="colorful" phldr="1"/>
      <dgm:spPr/>
      <dgm:t>
        <a:bodyPr/>
        <a:lstStyle/>
        <a:p>
          <a:endParaRPr lang="en-US"/>
        </a:p>
      </dgm:t>
    </dgm:pt>
    <dgm:pt modelId="{6682BC5D-CDF8-4AD6-A3CB-E99DD49A816F}">
      <dgm:prSet phldrT="[Text]" custT="1"/>
      <dgm:spPr/>
      <dgm:t>
        <a:bodyPr/>
        <a:lstStyle/>
        <a:p>
          <a:r>
            <a:rPr lang="en-US" sz="2000" dirty="0" smtClean="0"/>
            <a:t>Webinars</a:t>
          </a:r>
          <a:endParaRPr lang="en-US" sz="2000" dirty="0"/>
        </a:p>
      </dgm:t>
    </dgm:pt>
    <dgm:pt modelId="{E5847FDD-7A30-4C91-B4F9-8E1EA1A6ECB6}" type="parTrans" cxnId="{C85451AB-E32D-4C68-9941-2FCCDFE6CBA0}">
      <dgm:prSet/>
      <dgm:spPr/>
      <dgm:t>
        <a:bodyPr/>
        <a:lstStyle/>
        <a:p>
          <a:endParaRPr lang="en-US"/>
        </a:p>
      </dgm:t>
    </dgm:pt>
    <dgm:pt modelId="{8F3964B7-FB48-40B7-AC3A-4C362BD6C3B4}" type="sibTrans" cxnId="{C85451AB-E32D-4C68-9941-2FCCDFE6CBA0}">
      <dgm:prSet/>
      <dgm:spPr/>
      <dgm:t>
        <a:bodyPr/>
        <a:lstStyle/>
        <a:p>
          <a:endParaRPr lang="en-US"/>
        </a:p>
      </dgm:t>
    </dgm:pt>
    <dgm:pt modelId="{A873D424-A1A4-46A8-9AB6-26CEFF9EFAAA}">
      <dgm:prSet phldrT="[Text]" custT="1"/>
      <dgm:spPr/>
      <dgm:t>
        <a:bodyPr/>
        <a:lstStyle/>
        <a:p>
          <a:r>
            <a:rPr lang="en-US" sz="2000" dirty="0"/>
            <a:t>Manual</a:t>
          </a:r>
        </a:p>
      </dgm:t>
    </dgm:pt>
    <dgm:pt modelId="{13884668-9BBC-4874-8515-64E12A43220E}" type="parTrans" cxnId="{CB3F1BB9-DFED-43BC-B0F3-0E365DFC07F6}">
      <dgm:prSet/>
      <dgm:spPr/>
      <dgm:t>
        <a:bodyPr/>
        <a:lstStyle/>
        <a:p>
          <a:endParaRPr lang="en-US"/>
        </a:p>
      </dgm:t>
    </dgm:pt>
    <dgm:pt modelId="{B7928F38-C749-4DC5-A3E6-78144FE5AD8B}" type="sibTrans" cxnId="{CB3F1BB9-DFED-43BC-B0F3-0E365DFC07F6}">
      <dgm:prSet/>
      <dgm:spPr/>
      <dgm:t>
        <a:bodyPr/>
        <a:lstStyle/>
        <a:p>
          <a:endParaRPr lang="en-US"/>
        </a:p>
      </dgm:t>
    </dgm:pt>
    <dgm:pt modelId="{7FE8E665-89AD-4AF6-8B42-6FA234FC84DC}">
      <dgm:prSet phldrT="[Text]" custT="1"/>
      <dgm:spPr/>
      <dgm:t>
        <a:bodyPr/>
        <a:lstStyle/>
        <a:p>
          <a:r>
            <a:rPr lang="en-US" sz="2000" dirty="0" smtClean="0"/>
            <a:t>Job Aids</a:t>
          </a:r>
          <a:endParaRPr lang="en-US" sz="2000" dirty="0"/>
        </a:p>
      </dgm:t>
    </dgm:pt>
    <dgm:pt modelId="{150E008D-D770-4B61-A5EE-D5A834F56A14}" type="sibTrans" cxnId="{23B31DF3-B013-43C5-8FDD-0B2106EB171F}">
      <dgm:prSet/>
      <dgm:spPr/>
      <dgm:t>
        <a:bodyPr/>
        <a:lstStyle/>
        <a:p>
          <a:endParaRPr lang="en-US"/>
        </a:p>
      </dgm:t>
    </dgm:pt>
    <dgm:pt modelId="{8D50E78A-83BA-4FF1-BD92-B792CDC774D9}" type="parTrans" cxnId="{23B31DF3-B013-43C5-8FDD-0B2106EB171F}">
      <dgm:prSet/>
      <dgm:spPr/>
      <dgm:t>
        <a:bodyPr/>
        <a:lstStyle/>
        <a:p>
          <a:endParaRPr lang="en-US"/>
        </a:p>
      </dgm:t>
    </dgm:pt>
    <dgm:pt modelId="{9792CFC8-7AF1-42D1-99C0-BDE627267232}" type="pres">
      <dgm:prSet presAssocID="{DF10402F-A7D6-4911-8071-389FF38CC80F}" presName="Name0" presStyleCnt="0">
        <dgm:presLayoutVars>
          <dgm:chMax val="7"/>
          <dgm:dir/>
          <dgm:resizeHandles val="exact"/>
        </dgm:presLayoutVars>
      </dgm:prSet>
      <dgm:spPr/>
      <dgm:t>
        <a:bodyPr/>
        <a:lstStyle/>
        <a:p>
          <a:endParaRPr lang="en-US"/>
        </a:p>
      </dgm:t>
    </dgm:pt>
    <dgm:pt modelId="{42648621-81E7-4066-A374-5D96666B3266}" type="pres">
      <dgm:prSet presAssocID="{DF10402F-A7D6-4911-8071-389FF38CC80F}" presName="ellipse1" presStyleLbl="vennNode1" presStyleIdx="0" presStyleCnt="3" custLinFactNeighborX="-1353" custLinFactNeighborY="68893">
        <dgm:presLayoutVars>
          <dgm:bulletEnabled val="1"/>
        </dgm:presLayoutVars>
      </dgm:prSet>
      <dgm:spPr/>
      <dgm:t>
        <a:bodyPr/>
        <a:lstStyle/>
        <a:p>
          <a:endParaRPr lang="en-US"/>
        </a:p>
      </dgm:t>
    </dgm:pt>
    <dgm:pt modelId="{A18A5167-FE49-4AF3-8EE5-32CCFABD5220}" type="pres">
      <dgm:prSet presAssocID="{DF10402F-A7D6-4911-8071-389FF38CC80F}" presName="ellipse2" presStyleLbl="vennNode1" presStyleIdx="1" presStyleCnt="3" custScaleX="105950" custScaleY="104655" custLinFactNeighborX="-10710" custLinFactNeighborY="-61445">
        <dgm:presLayoutVars>
          <dgm:bulletEnabled val="1"/>
        </dgm:presLayoutVars>
      </dgm:prSet>
      <dgm:spPr/>
      <dgm:t>
        <a:bodyPr/>
        <a:lstStyle/>
        <a:p>
          <a:endParaRPr lang="en-US"/>
        </a:p>
      </dgm:t>
    </dgm:pt>
    <dgm:pt modelId="{41B87863-A991-4D3C-974E-3081E7D60BAE}" type="pres">
      <dgm:prSet presAssocID="{DF10402F-A7D6-4911-8071-389FF38CC80F}" presName="ellipse3" presStyleLbl="vennNode1" presStyleIdx="2" presStyleCnt="3" custLinFactNeighborX="-26444" custLinFactNeighborY="71735">
        <dgm:presLayoutVars>
          <dgm:bulletEnabled val="1"/>
        </dgm:presLayoutVars>
      </dgm:prSet>
      <dgm:spPr/>
      <dgm:t>
        <a:bodyPr/>
        <a:lstStyle/>
        <a:p>
          <a:endParaRPr lang="en-US"/>
        </a:p>
      </dgm:t>
    </dgm:pt>
  </dgm:ptLst>
  <dgm:cxnLst>
    <dgm:cxn modelId="{C85451AB-E32D-4C68-9941-2FCCDFE6CBA0}" srcId="{DF10402F-A7D6-4911-8071-389FF38CC80F}" destId="{6682BC5D-CDF8-4AD6-A3CB-E99DD49A816F}" srcOrd="1" destOrd="0" parTransId="{E5847FDD-7A30-4C91-B4F9-8E1EA1A6ECB6}" sibTransId="{8F3964B7-FB48-40B7-AC3A-4C362BD6C3B4}"/>
    <dgm:cxn modelId="{23B31DF3-B013-43C5-8FDD-0B2106EB171F}" srcId="{DF10402F-A7D6-4911-8071-389FF38CC80F}" destId="{7FE8E665-89AD-4AF6-8B42-6FA234FC84DC}" srcOrd="0" destOrd="0" parTransId="{8D50E78A-83BA-4FF1-BD92-B792CDC774D9}" sibTransId="{150E008D-D770-4B61-A5EE-D5A834F56A14}"/>
    <dgm:cxn modelId="{C61F6DFC-37E6-4556-928B-6CF90E11732B}" type="presOf" srcId="{A873D424-A1A4-46A8-9AB6-26CEFF9EFAAA}" destId="{41B87863-A991-4D3C-974E-3081E7D60BAE}" srcOrd="0" destOrd="0" presId="urn:microsoft.com/office/officeart/2005/8/layout/rings+Icon"/>
    <dgm:cxn modelId="{22EC8FD6-D4E1-4C00-BD75-E2733D7A9474}" type="presOf" srcId="{6682BC5D-CDF8-4AD6-A3CB-E99DD49A816F}" destId="{A18A5167-FE49-4AF3-8EE5-32CCFABD5220}" srcOrd="0" destOrd="0" presId="urn:microsoft.com/office/officeart/2005/8/layout/rings+Icon"/>
    <dgm:cxn modelId="{5C9C23A1-36C1-4935-85FA-86BF1678C357}" type="presOf" srcId="{DF10402F-A7D6-4911-8071-389FF38CC80F}" destId="{9792CFC8-7AF1-42D1-99C0-BDE627267232}" srcOrd="0" destOrd="0" presId="urn:microsoft.com/office/officeart/2005/8/layout/rings+Icon"/>
    <dgm:cxn modelId="{CB3F1BB9-DFED-43BC-B0F3-0E365DFC07F6}" srcId="{DF10402F-A7D6-4911-8071-389FF38CC80F}" destId="{A873D424-A1A4-46A8-9AB6-26CEFF9EFAAA}" srcOrd="2" destOrd="0" parTransId="{13884668-9BBC-4874-8515-64E12A43220E}" sibTransId="{B7928F38-C749-4DC5-A3E6-78144FE5AD8B}"/>
    <dgm:cxn modelId="{6A832173-FED8-4887-81F9-DBD9E4E32366}" type="presOf" srcId="{7FE8E665-89AD-4AF6-8B42-6FA234FC84DC}" destId="{42648621-81E7-4066-A374-5D96666B3266}" srcOrd="0" destOrd="0" presId="urn:microsoft.com/office/officeart/2005/8/layout/rings+Icon"/>
    <dgm:cxn modelId="{6DE13BAD-01E4-4EE7-8383-E6E65AC3CC39}" type="presParOf" srcId="{9792CFC8-7AF1-42D1-99C0-BDE627267232}" destId="{42648621-81E7-4066-A374-5D96666B3266}" srcOrd="0" destOrd="0" presId="urn:microsoft.com/office/officeart/2005/8/layout/rings+Icon"/>
    <dgm:cxn modelId="{B7EC5FB5-2141-4087-BA16-5897DC161363}" type="presParOf" srcId="{9792CFC8-7AF1-42D1-99C0-BDE627267232}" destId="{A18A5167-FE49-4AF3-8EE5-32CCFABD5220}" srcOrd="1" destOrd="0" presId="urn:microsoft.com/office/officeart/2005/8/layout/rings+Icon"/>
    <dgm:cxn modelId="{12B81CEA-293F-4C4D-A47A-5B29E730DB00}" type="presParOf" srcId="{9792CFC8-7AF1-42D1-99C0-BDE627267232}" destId="{41B87863-A991-4D3C-974E-3081E7D60BAE}"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14AD4F-99DF-42A1-B872-7638CC3AA674}"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A8F41AEA-78B9-4E14-8941-3CA72E46017E}">
      <dgm:prSet phldrT="[Text]" custT="1"/>
      <dgm:spPr/>
      <dgm:t>
        <a:bodyPr/>
        <a:lstStyle/>
        <a:p>
          <a:r>
            <a:rPr lang="en-US" sz="2800" b="1" dirty="0" smtClean="0"/>
            <a:t>Group and Media Outreach Forms </a:t>
          </a:r>
          <a:br>
            <a:rPr lang="en-US" sz="2800" b="1" dirty="0" smtClean="0"/>
          </a:br>
          <a:r>
            <a:rPr lang="en-US" sz="2800" b="1" dirty="0" smtClean="0"/>
            <a:t>(November 29, 2018)</a:t>
          </a:r>
          <a:endParaRPr lang="en-US" sz="2800" b="1" dirty="0"/>
        </a:p>
      </dgm:t>
    </dgm:pt>
    <dgm:pt modelId="{BBE8A999-00B2-43C1-B6BC-AE1366EC9BF5}" type="parTrans" cxnId="{79EB4556-23F6-4A30-A89B-8D898BC9F522}">
      <dgm:prSet/>
      <dgm:spPr/>
      <dgm:t>
        <a:bodyPr/>
        <a:lstStyle/>
        <a:p>
          <a:endParaRPr lang="en-US"/>
        </a:p>
      </dgm:t>
    </dgm:pt>
    <dgm:pt modelId="{8DE8B81C-A3C6-4BFE-A5D9-18857DF3EE6E}" type="sibTrans" cxnId="{79EB4556-23F6-4A30-A89B-8D898BC9F522}">
      <dgm:prSet/>
      <dgm:spPr/>
      <dgm:t>
        <a:bodyPr/>
        <a:lstStyle/>
        <a:p>
          <a:endParaRPr lang="en-US"/>
        </a:p>
      </dgm:t>
    </dgm:pt>
    <dgm:pt modelId="{0F3BCF19-4516-4821-B192-1032B2B67A3E}">
      <dgm:prSet phldrT="[Text]"/>
      <dgm:spPr/>
      <dgm:t>
        <a:bodyPr/>
        <a:lstStyle/>
        <a:p>
          <a:r>
            <a:rPr lang="en-US" b="1" dirty="0" smtClean="0"/>
            <a:t>About this series</a:t>
          </a:r>
          <a:endParaRPr lang="en-US" b="1" dirty="0"/>
        </a:p>
      </dgm:t>
    </dgm:pt>
    <dgm:pt modelId="{7212DA35-EAB6-4A0F-822D-990136AC905E}" type="parTrans" cxnId="{2B27C762-863B-4087-8098-CBA09859D8A5}">
      <dgm:prSet/>
      <dgm:spPr/>
      <dgm:t>
        <a:bodyPr/>
        <a:lstStyle/>
        <a:p>
          <a:endParaRPr lang="en-US"/>
        </a:p>
      </dgm:t>
    </dgm:pt>
    <dgm:pt modelId="{B54FC5F0-169A-42C4-B545-696B53C99C7E}" type="sibTrans" cxnId="{2B27C762-863B-4087-8098-CBA09859D8A5}">
      <dgm:prSet/>
      <dgm:spPr/>
      <dgm:t>
        <a:bodyPr/>
        <a:lstStyle/>
        <a:p>
          <a:endParaRPr lang="en-US"/>
        </a:p>
      </dgm:t>
    </dgm:pt>
    <dgm:pt modelId="{EBF92F7A-A3BA-4A49-8018-7D56C8F9C21C}">
      <dgm:prSet phldrT="[Text]"/>
      <dgm:spPr/>
      <dgm:t>
        <a:bodyPr/>
        <a:lstStyle/>
        <a:p>
          <a:r>
            <a:rPr lang="en-US" b="1" dirty="0" smtClean="0"/>
            <a:t>Intended for all users invited by a SHIP leader</a:t>
          </a:r>
          <a:endParaRPr lang="en-US" dirty="0"/>
        </a:p>
      </dgm:t>
    </dgm:pt>
    <dgm:pt modelId="{28254F31-3CAA-484C-9C90-0DE38301AB9C}" type="parTrans" cxnId="{555E7CAF-66E7-42B6-9868-0F6E8EFCF44A}">
      <dgm:prSet/>
      <dgm:spPr/>
      <dgm:t>
        <a:bodyPr/>
        <a:lstStyle/>
        <a:p>
          <a:endParaRPr lang="en-US"/>
        </a:p>
      </dgm:t>
    </dgm:pt>
    <dgm:pt modelId="{1B92F512-F686-49AC-936E-5418158944C6}" type="sibTrans" cxnId="{555E7CAF-66E7-42B6-9868-0F6E8EFCF44A}">
      <dgm:prSet/>
      <dgm:spPr/>
      <dgm:t>
        <a:bodyPr/>
        <a:lstStyle/>
        <a:p>
          <a:endParaRPr lang="en-US"/>
        </a:p>
      </dgm:t>
    </dgm:pt>
    <dgm:pt modelId="{C01AF53C-B2E5-44C4-8232-51AD5DF69110}">
      <dgm:prSet phldrT="[Text]" custT="1"/>
      <dgm:spPr/>
      <dgm:t>
        <a:bodyPr/>
        <a:lstStyle/>
        <a:p>
          <a:r>
            <a:rPr lang="en-US" sz="2800" b="1" dirty="0" smtClean="0"/>
            <a:t>STARS Searches and Reports (November 15, 2018)</a:t>
          </a:r>
          <a:endParaRPr lang="en-US" sz="2800" b="1" dirty="0"/>
        </a:p>
      </dgm:t>
    </dgm:pt>
    <dgm:pt modelId="{62F1EEAF-8687-4599-A637-8284E3CCB6D2}" type="parTrans" cxnId="{AB488825-7EE1-4863-90DD-D64E30805AC7}">
      <dgm:prSet/>
      <dgm:spPr/>
    </dgm:pt>
    <dgm:pt modelId="{B6D607FE-FC0E-44BB-A791-5B7FEEDBE804}" type="sibTrans" cxnId="{AB488825-7EE1-4863-90DD-D64E30805AC7}">
      <dgm:prSet/>
      <dgm:spPr/>
    </dgm:pt>
    <dgm:pt modelId="{072F4C38-477C-4A4A-84E7-54304CB80A4D}">
      <dgm:prSet phldrT="[Text]" custT="1"/>
      <dgm:spPr/>
      <dgm:t>
        <a:bodyPr/>
        <a:lstStyle/>
        <a:p>
          <a:r>
            <a:rPr lang="en-US" sz="2800" b="1" dirty="0" smtClean="0"/>
            <a:t>Beneficiary Contact Form </a:t>
          </a:r>
          <a:br>
            <a:rPr lang="en-US" sz="2800" b="1" dirty="0" smtClean="0"/>
          </a:br>
          <a:r>
            <a:rPr lang="en-US" sz="2800" b="1" dirty="0" smtClean="0"/>
            <a:t>(November 27, 2018)</a:t>
          </a:r>
          <a:endParaRPr lang="en-US" sz="2800" b="1" dirty="0"/>
        </a:p>
      </dgm:t>
    </dgm:pt>
    <dgm:pt modelId="{46BAC95F-A5A2-4464-92F7-07F1C17F5E2D}" type="parTrans" cxnId="{11040B20-3DC0-4132-86DA-36056AF23B26}">
      <dgm:prSet/>
      <dgm:spPr/>
    </dgm:pt>
    <dgm:pt modelId="{C8D2EE7C-6D1B-4B36-A1D8-614318005ECF}" type="sibTrans" cxnId="{11040B20-3DC0-4132-86DA-36056AF23B26}">
      <dgm:prSet/>
      <dgm:spPr/>
    </dgm:pt>
    <dgm:pt modelId="{9D939D9E-8AB9-4656-8B15-E7B864FD6918}" type="pres">
      <dgm:prSet presAssocID="{3B14AD4F-99DF-42A1-B872-7638CC3AA674}" presName="linear" presStyleCnt="0">
        <dgm:presLayoutVars>
          <dgm:dir/>
          <dgm:animLvl val="lvl"/>
          <dgm:resizeHandles val="exact"/>
        </dgm:presLayoutVars>
      </dgm:prSet>
      <dgm:spPr/>
      <dgm:t>
        <a:bodyPr/>
        <a:lstStyle/>
        <a:p>
          <a:endParaRPr lang="en-US"/>
        </a:p>
      </dgm:t>
    </dgm:pt>
    <dgm:pt modelId="{224E6D7D-6601-46CB-9FE8-BFF3BD833660}" type="pres">
      <dgm:prSet presAssocID="{C01AF53C-B2E5-44C4-8232-51AD5DF69110}" presName="parentLin" presStyleCnt="0"/>
      <dgm:spPr/>
    </dgm:pt>
    <dgm:pt modelId="{ED147AD0-DB0B-4D57-B35D-ABDB5C44D15F}" type="pres">
      <dgm:prSet presAssocID="{C01AF53C-B2E5-44C4-8232-51AD5DF69110}" presName="parentLeftMargin" presStyleLbl="node1" presStyleIdx="0" presStyleCnt="4"/>
      <dgm:spPr/>
      <dgm:t>
        <a:bodyPr/>
        <a:lstStyle/>
        <a:p>
          <a:endParaRPr lang="en-US"/>
        </a:p>
      </dgm:t>
    </dgm:pt>
    <dgm:pt modelId="{EF0C3FB9-B07A-4346-8A1D-7E52A3244DBA}" type="pres">
      <dgm:prSet presAssocID="{C01AF53C-B2E5-44C4-8232-51AD5DF69110}" presName="parentText" presStyleLbl="node1" presStyleIdx="0" presStyleCnt="4">
        <dgm:presLayoutVars>
          <dgm:chMax val="0"/>
          <dgm:bulletEnabled val="1"/>
        </dgm:presLayoutVars>
      </dgm:prSet>
      <dgm:spPr/>
      <dgm:t>
        <a:bodyPr/>
        <a:lstStyle/>
        <a:p>
          <a:endParaRPr lang="en-US"/>
        </a:p>
      </dgm:t>
    </dgm:pt>
    <dgm:pt modelId="{6938ECBA-7F32-4448-8E67-AEC941E6C0E4}" type="pres">
      <dgm:prSet presAssocID="{C01AF53C-B2E5-44C4-8232-51AD5DF69110}" presName="negativeSpace" presStyleCnt="0"/>
      <dgm:spPr/>
    </dgm:pt>
    <dgm:pt modelId="{584F126D-F267-47C6-B29B-742DCEEA1460}" type="pres">
      <dgm:prSet presAssocID="{C01AF53C-B2E5-44C4-8232-51AD5DF69110}" presName="childText" presStyleLbl="conFgAcc1" presStyleIdx="0" presStyleCnt="4">
        <dgm:presLayoutVars>
          <dgm:bulletEnabled val="1"/>
        </dgm:presLayoutVars>
      </dgm:prSet>
      <dgm:spPr/>
    </dgm:pt>
    <dgm:pt modelId="{0AC16B16-75C4-417D-9BAE-E9B967AE0187}" type="pres">
      <dgm:prSet presAssocID="{B6D607FE-FC0E-44BB-A791-5B7FEEDBE804}" presName="spaceBetweenRectangles" presStyleCnt="0"/>
      <dgm:spPr/>
    </dgm:pt>
    <dgm:pt modelId="{332D22D4-CA83-4F8C-AE76-1AAE64E7F806}" type="pres">
      <dgm:prSet presAssocID="{072F4C38-477C-4A4A-84E7-54304CB80A4D}" presName="parentLin" presStyleCnt="0"/>
      <dgm:spPr/>
    </dgm:pt>
    <dgm:pt modelId="{6FDB4547-8CCD-42D1-9CD2-7BBDD7FF70C0}" type="pres">
      <dgm:prSet presAssocID="{072F4C38-477C-4A4A-84E7-54304CB80A4D}" presName="parentLeftMargin" presStyleLbl="node1" presStyleIdx="0" presStyleCnt="4"/>
      <dgm:spPr/>
      <dgm:t>
        <a:bodyPr/>
        <a:lstStyle/>
        <a:p>
          <a:endParaRPr lang="en-US"/>
        </a:p>
      </dgm:t>
    </dgm:pt>
    <dgm:pt modelId="{EE208670-684D-4A58-97E8-72A541984159}" type="pres">
      <dgm:prSet presAssocID="{072F4C38-477C-4A4A-84E7-54304CB80A4D}" presName="parentText" presStyleLbl="node1" presStyleIdx="1" presStyleCnt="4">
        <dgm:presLayoutVars>
          <dgm:chMax val="0"/>
          <dgm:bulletEnabled val="1"/>
        </dgm:presLayoutVars>
      </dgm:prSet>
      <dgm:spPr/>
      <dgm:t>
        <a:bodyPr/>
        <a:lstStyle/>
        <a:p>
          <a:endParaRPr lang="en-US"/>
        </a:p>
      </dgm:t>
    </dgm:pt>
    <dgm:pt modelId="{0BE363DA-2129-439C-8590-E5CCA465BE3F}" type="pres">
      <dgm:prSet presAssocID="{072F4C38-477C-4A4A-84E7-54304CB80A4D}" presName="negativeSpace" presStyleCnt="0"/>
      <dgm:spPr/>
    </dgm:pt>
    <dgm:pt modelId="{A68CD3D7-93F2-4661-B3B3-B2CDFCD196DD}" type="pres">
      <dgm:prSet presAssocID="{072F4C38-477C-4A4A-84E7-54304CB80A4D}" presName="childText" presStyleLbl="conFgAcc1" presStyleIdx="1" presStyleCnt="4">
        <dgm:presLayoutVars>
          <dgm:bulletEnabled val="1"/>
        </dgm:presLayoutVars>
      </dgm:prSet>
      <dgm:spPr/>
    </dgm:pt>
    <dgm:pt modelId="{72F16BDC-96F8-4CAD-933C-CA53E1CF7DE6}" type="pres">
      <dgm:prSet presAssocID="{C8D2EE7C-6D1B-4B36-A1D8-614318005ECF}" presName="spaceBetweenRectangles" presStyleCnt="0"/>
      <dgm:spPr/>
    </dgm:pt>
    <dgm:pt modelId="{F241DE2A-C5EB-4FAD-8B54-164E4DA5B1F6}" type="pres">
      <dgm:prSet presAssocID="{A8F41AEA-78B9-4E14-8941-3CA72E46017E}" presName="parentLin" presStyleCnt="0"/>
      <dgm:spPr/>
      <dgm:t>
        <a:bodyPr/>
        <a:lstStyle/>
        <a:p>
          <a:endParaRPr lang="en-US"/>
        </a:p>
      </dgm:t>
    </dgm:pt>
    <dgm:pt modelId="{BCD2F4EB-303A-4A73-85ED-0CD032CE3AA5}" type="pres">
      <dgm:prSet presAssocID="{A8F41AEA-78B9-4E14-8941-3CA72E46017E}" presName="parentLeftMargin" presStyleLbl="node1" presStyleIdx="1" presStyleCnt="4"/>
      <dgm:spPr/>
      <dgm:t>
        <a:bodyPr/>
        <a:lstStyle/>
        <a:p>
          <a:endParaRPr lang="en-US"/>
        </a:p>
      </dgm:t>
    </dgm:pt>
    <dgm:pt modelId="{E2E46FAD-06B9-43D9-9BEF-2717886805A8}" type="pres">
      <dgm:prSet presAssocID="{A8F41AEA-78B9-4E14-8941-3CA72E46017E}" presName="parentText" presStyleLbl="node1" presStyleIdx="2" presStyleCnt="4">
        <dgm:presLayoutVars>
          <dgm:chMax val="0"/>
          <dgm:bulletEnabled val="1"/>
        </dgm:presLayoutVars>
      </dgm:prSet>
      <dgm:spPr/>
      <dgm:t>
        <a:bodyPr/>
        <a:lstStyle/>
        <a:p>
          <a:endParaRPr lang="en-US"/>
        </a:p>
      </dgm:t>
    </dgm:pt>
    <dgm:pt modelId="{00FFE451-D695-46AC-9FCF-2B4D2AD7C37B}" type="pres">
      <dgm:prSet presAssocID="{A8F41AEA-78B9-4E14-8941-3CA72E46017E}" presName="negativeSpace" presStyleCnt="0"/>
      <dgm:spPr/>
      <dgm:t>
        <a:bodyPr/>
        <a:lstStyle/>
        <a:p>
          <a:endParaRPr lang="en-US"/>
        </a:p>
      </dgm:t>
    </dgm:pt>
    <dgm:pt modelId="{A4E1C481-DAB9-4580-945F-A196486E75CA}" type="pres">
      <dgm:prSet presAssocID="{A8F41AEA-78B9-4E14-8941-3CA72E46017E}" presName="childText" presStyleLbl="conFgAcc1" presStyleIdx="2" presStyleCnt="4">
        <dgm:presLayoutVars>
          <dgm:bulletEnabled val="1"/>
        </dgm:presLayoutVars>
      </dgm:prSet>
      <dgm:spPr/>
      <dgm:t>
        <a:bodyPr/>
        <a:lstStyle/>
        <a:p>
          <a:endParaRPr lang="en-US"/>
        </a:p>
      </dgm:t>
    </dgm:pt>
    <dgm:pt modelId="{1F04C2BA-89EB-4215-9E2A-AFB6028FB440}" type="pres">
      <dgm:prSet presAssocID="{8DE8B81C-A3C6-4BFE-A5D9-18857DF3EE6E}" presName="spaceBetweenRectangles" presStyleCnt="0"/>
      <dgm:spPr/>
    </dgm:pt>
    <dgm:pt modelId="{3A8A4788-44A4-465C-AFAF-13D4A35711CB}" type="pres">
      <dgm:prSet presAssocID="{0F3BCF19-4516-4821-B192-1032B2B67A3E}" presName="parentLin" presStyleCnt="0"/>
      <dgm:spPr/>
    </dgm:pt>
    <dgm:pt modelId="{3AD9CFE8-59F0-4C2B-AA97-538DF88AA3C2}" type="pres">
      <dgm:prSet presAssocID="{0F3BCF19-4516-4821-B192-1032B2B67A3E}" presName="parentLeftMargin" presStyleLbl="node1" presStyleIdx="2" presStyleCnt="4"/>
      <dgm:spPr/>
      <dgm:t>
        <a:bodyPr/>
        <a:lstStyle/>
        <a:p>
          <a:endParaRPr lang="en-US"/>
        </a:p>
      </dgm:t>
    </dgm:pt>
    <dgm:pt modelId="{D1C7FF6D-0167-4EDC-8A4C-F22D3E218C53}" type="pres">
      <dgm:prSet presAssocID="{0F3BCF19-4516-4821-B192-1032B2B67A3E}" presName="parentText" presStyleLbl="node1" presStyleIdx="3" presStyleCnt="4">
        <dgm:presLayoutVars>
          <dgm:chMax val="0"/>
          <dgm:bulletEnabled val="1"/>
        </dgm:presLayoutVars>
      </dgm:prSet>
      <dgm:spPr/>
      <dgm:t>
        <a:bodyPr/>
        <a:lstStyle/>
        <a:p>
          <a:endParaRPr lang="en-US"/>
        </a:p>
      </dgm:t>
    </dgm:pt>
    <dgm:pt modelId="{4968BD26-0840-4932-B779-604D354A8121}" type="pres">
      <dgm:prSet presAssocID="{0F3BCF19-4516-4821-B192-1032B2B67A3E}" presName="negativeSpace" presStyleCnt="0"/>
      <dgm:spPr/>
    </dgm:pt>
    <dgm:pt modelId="{37057751-799F-4F7C-886E-66969B14E6C4}" type="pres">
      <dgm:prSet presAssocID="{0F3BCF19-4516-4821-B192-1032B2B67A3E}" presName="childText" presStyleLbl="conFgAcc1" presStyleIdx="3" presStyleCnt="4">
        <dgm:presLayoutVars>
          <dgm:bulletEnabled val="1"/>
        </dgm:presLayoutVars>
      </dgm:prSet>
      <dgm:spPr/>
      <dgm:t>
        <a:bodyPr/>
        <a:lstStyle/>
        <a:p>
          <a:endParaRPr lang="en-US"/>
        </a:p>
      </dgm:t>
    </dgm:pt>
  </dgm:ptLst>
  <dgm:cxnLst>
    <dgm:cxn modelId="{C134A87C-DD7A-43A0-B838-0BD322BF3192}" type="presOf" srcId="{EBF92F7A-A3BA-4A49-8018-7D56C8F9C21C}" destId="{37057751-799F-4F7C-886E-66969B14E6C4}" srcOrd="0" destOrd="0" presId="urn:microsoft.com/office/officeart/2005/8/layout/list1"/>
    <dgm:cxn modelId="{7BF0D7F0-2DF2-4A68-B3C3-83DDB97F0E43}" type="presOf" srcId="{072F4C38-477C-4A4A-84E7-54304CB80A4D}" destId="{6FDB4547-8CCD-42D1-9CD2-7BBDD7FF70C0}" srcOrd="0" destOrd="0" presId="urn:microsoft.com/office/officeart/2005/8/layout/list1"/>
    <dgm:cxn modelId="{79EB4556-23F6-4A30-A89B-8D898BC9F522}" srcId="{3B14AD4F-99DF-42A1-B872-7638CC3AA674}" destId="{A8F41AEA-78B9-4E14-8941-3CA72E46017E}" srcOrd="2" destOrd="0" parTransId="{BBE8A999-00B2-43C1-B6BC-AE1366EC9BF5}" sibTransId="{8DE8B81C-A3C6-4BFE-A5D9-18857DF3EE6E}"/>
    <dgm:cxn modelId="{555E7CAF-66E7-42B6-9868-0F6E8EFCF44A}" srcId="{0F3BCF19-4516-4821-B192-1032B2B67A3E}" destId="{EBF92F7A-A3BA-4A49-8018-7D56C8F9C21C}" srcOrd="0" destOrd="0" parTransId="{28254F31-3CAA-484C-9C90-0DE38301AB9C}" sibTransId="{1B92F512-F686-49AC-936E-5418158944C6}"/>
    <dgm:cxn modelId="{768A1896-C6F1-4449-BFB6-A85B8D1A6DF1}" type="presOf" srcId="{0F3BCF19-4516-4821-B192-1032B2B67A3E}" destId="{3AD9CFE8-59F0-4C2B-AA97-538DF88AA3C2}" srcOrd="0" destOrd="0" presId="urn:microsoft.com/office/officeart/2005/8/layout/list1"/>
    <dgm:cxn modelId="{5289B60C-FEF7-429E-9EA0-A5990487A9DE}" type="presOf" srcId="{3B14AD4F-99DF-42A1-B872-7638CC3AA674}" destId="{9D939D9E-8AB9-4656-8B15-E7B864FD6918}" srcOrd="0" destOrd="0" presId="urn:microsoft.com/office/officeart/2005/8/layout/list1"/>
    <dgm:cxn modelId="{AB488825-7EE1-4863-90DD-D64E30805AC7}" srcId="{3B14AD4F-99DF-42A1-B872-7638CC3AA674}" destId="{C01AF53C-B2E5-44C4-8232-51AD5DF69110}" srcOrd="0" destOrd="0" parTransId="{62F1EEAF-8687-4599-A637-8284E3CCB6D2}" sibTransId="{B6D607FE-FC0E-44BB-A791-5B7FEEDBE804}"/>
    <dgm:cxn modelId="{11040B20-3DC0-4132-86DA-36056AF23B26}" srcId="{3B14AD4F-99DF-42A1-B872-7638CC3AA674}" destId="{072F4C38-477C-4A4A-84E7-54304CB80A4D}" srcOrd="1" destOrd="0" parTransId="{46BAC95F-A5A2-4464-92F7-07F1C17F5E2D}" sibTransId="{C8D2EE7C-6D1B-4B36-A1D8-614318005ECF}"/>
    <dgm:cxn modelId="{2B27C762-863B-4087-8098-CBA09859D8A5}" srcId="{3B14AD4F-99DF-42A1-B872-7638CC3AA674}" destId="{0F3BCF19-4516-4821-B192-1032B2B67A3E}" srcOrd="3" destOrd="0" parTransId="{7212DA35-EAB6-4A0F-822D-990136AC905E}" sibTransId="{B54FC5F0-169A-42C4-B545-696B53C99C7E}"/>
    <dgm:cxn modelId="{7A4585DE-8966-4D79-B12B-38FAF9DC8729}" type="presOf" srcId="{C01AF53C-B2E5-44C4-8232-51AD5DF69110}" destId="{ED147AD0-DB0B-4D57-B35D-ABDB5C44D15F}" srcOrd="0" destOrd="0" presId="urn:microsoft.com/office/officeart/2005/8/layout/list1"/>
    <dgm:cxn modelId="{6AA0A8E7-7938-4F96-9324-507C4790943A}" type="presOf" srcId="{A8F41AEA-78B9-4E14-8941-3CA72E46017E}" destId="{E2E46FAD-06B9-43D9-9BEF-2717886805A8}" srcOrd="1" destOrd="0" presId="urn:microsoft.com/office/officeart/2005/8/layout/list1"/>
    <dgm:cxn modelId="{6C6CB4DE-1BE2-4E54-9514-EB5267371639}" type="presOf" srcId="{C01AF53C-B2E5-44C4-8232-51AD5DF69110}" destId="{EF0C3FB9-B07A-4346-8A1D-7E52A3244DBA}" srcOrd="1" destOrd="0" presId="urn:microsoft.com/office/officeart/2005/8/layout/list1"/>
    <dgm:cxn modelId="{2BB73534-9A53-40F5-AAB3-911CC21CD11A}" type="presOf" srcId="{0F3BCF19-4516-4821-B192-1032B2B67A3E}" destId="{D1C7FF6D-0167-4EDC-8A4C-F22D3E218C53}" srcOrd="1" destOrd="0" presId="urn:microsoft.com/office/officeart/2005/8/layout/list1"/>
    <dgm:cxn modelId="{EDA0EA00-4707-4C70-99AC-BDBCAE42EDF3}" type="presOf" srcId="{072F4C38-477C-4A4A-84E7-54304CB80A4D}" destId="{EE208670-684D-4A58-97E8-72A541984159}" srcOrd="1" destOrd="0" presId="urn:microsoft.com/office/officeart/2005/8/layout/list1"/>
    <dgm:cxn modelId="{9920BC89-55B9-4D2A-B139-9D0FB1A42E10}" type="presOf" srcId="{A8F41AEA-78B9-4E14-8941-3CA72E46017E}" destId="{BCD2F4EB-303A-4A73-85ED-0CD032CE3AA5}" srcOrd="0" destOrd="0" presId="urn:microsoft.com/office/officeart/2005/8/layout/list1"/>
    <dgm:cxn modelId="{447A7FCE-4491-4AEB-BFCA-164B264C3B8D}" type="presParOf" srcId="{9D939D9E-8AB9-4656-8B15-E7B864FD6918}" destId="{224E6D7D-6601-46CB-9FE8-BFF3BD833660}" srcOrd="0" destOrd="0" presId="urn:microsoft.com/office/officeart/2005/8/layout/list1"/>
    <dgm:cxn modelId="{A163167B-824B-4408-8763-3E480DC90EB4}" type="presParOf" srcId="{224E6D7D-6601-46CB-9FE8-BFF3BD833660}" destId="{ED147AD0-DB0B-4D57-B35D-ABDB5C44D15F}" srcOrd="0" destOrd="0" presId="urn:microsoft.com/office/officeart/2005/8/layout/list1"/>
    <dgm:cxn modelId="{7AC6023B-D3AF-4F02-9037-5CE20122FFC9}" type="presParOf" srcId="{224E6D7D-6601-46CB-9FE8-BFF3BD833660}" destId="{EF0C3FB9-B07A-4346-8A1D-7E52A3244DBA}" srcOrd="1" destOrd="0" presId="urn:microsoft.com/office/officeart/2005/8/layout/list1"/>
    <dgm:cxn modelId="{A06E8B0C-D39B-4690-BF98-D25120FA2346}" type="presParOf" srcId="{9D939D9E-8AB9-4656-8B15-E7B864FD6918}" destId="{6938ECBA-7F32-4448-8E67-AEC941E6C0E4}" srcOrd="1" destOrd="0" presId="urn:microsoft.com/office/officeart/2005/8/layout/list1"/>
    <dgm:cxn modelId="{1A6E1B0C-7F12-4EE0-AA7A-E63B9F82E8B9}" type="presParOf" srcId="{9D939D9E-8AB9-4656-8B15-E7B864FD6918}" destId="{584F126D-F267-47C6-B29B-742DCEEA1460}" srcOrd="2" destOrd="0" presId="urn:microsoft.com/office/officeart/2005/8/layout/list1"/>
    <dgm:cxn modelId="{DDD398E2-9B47-4D4F-8D76-FC70ADDADD84}" type="presParOf" srcId="{9D939D9E-8AB9-4656-8B15-E7B864FD6918}" destId="{0AC16B16-75C4-417D-9BAE-E9B967AE0187}" srcOrd="3" destOrd="0" presId="urn:microsoft.com/office/officeart/2005/8/layout/list1"/>
    <dgm:cxn modelId="{56573523-4C15-4507-855B-0D499C032704}" type="presParOf" srcId="{9D939D9E-8AB9-4656-8B15-E7B864FD6918}" destId="{332D22D4-CA83-4F8C-AE76-1AAE64E7F806}" srcOrd="4" destOrd="0" presId="urn:microsoft.com/office/officeart/2005/8/layout/list1"/>
    <dgm:cxn modelId="{0DB747F3-9610-408F-9B67-7E7103AFD8DB}" type="presParOf" srcId="{332D22D4-CA83-4F8C-AE76-1AAE64E7F806}" destId="{6FDB4547-8CCD-42D1-9CD2-7BBDD7FF70C0}" srcOrd="0" destOrd="0" presId="urn:microsoft.com/office/officeart/2005/8/layout/list1"/>
    <dgm:cxn modelId="{876CF712-DCDD-4A79-9BC1-F3CEEBA06F28}" type="presParOf" srcId="{332D22D4-CA83-4F8C-AE76-1AAE64E7F806}" destId="{EE208670-684D-4A58-97E8-72A541984159}" srcOrd="1" destOrd="0" presId="urn:microsoft.com/office/officeart/2005/8/layout/list1"/>
    <dgm:cxn modelId="{CDA2533A-850F-469C-B624-5AA68287C794}" type="presParOf" srcId="{9D939D9E-8AB9-4656-8B15-E7B864FD6918}" destId="{0BE363DA-2129-439C-8590-E5CCA465BE3F}" srcOrd="5" destOrd="0" presId="urn:microsoft.com/office/officeart/2005/8/layout/list1"/>
    <dgm:cxn modelId="{A0F6B08B-98E5-44C1-A718-FE1751411D3A}" type="presParOf" srcId="{9D939D9E-8AB9-4656-8B15-E7B864FD6918}" destId="{A68CD3D7-93F2-4661-B3B3-B2CDFCD196DD}" srcOrd="6" destOrd="0" presId="urn:microsoft.com/office/officeart/2005/8/layout/list1"/>
    <dgm:cxn modelId="{F3CC91C9-ADE9-4DE5-8C75-FD45E17BEC92}" type="presParOf" srcId="{9D939D9E-8AB9-4656-8B15-E7B864FD6918}" destId="{72F16BDC-96F8-4CAD-933C-CA53E1CF7DE6}" srcOrd="7" destOrd="0" presId="urn:microsoft.com/office/officeart/2005/8/layout/list1"/>
    <dgm:cxn modelId="{929AC1D1-8CEB-45A3-97E0-A83C92B5F7A0}" type="presParOf" srcId="{9D939D9E-8AB9-4656-8B15-E7B864FD6918}" destId="{F241DE2A-C5EB-4FAD-8B54-164E4DA5B1F6}" srcOrd="8" destOrd="0" presId="urn:microsoft.com/office/officeart/2005/8/layout/list1"/>
    <dgm:cxn modelId="{E6FB63D4-52C1-4441-844C-6DF4892E464A}" type="presParOf" srcId="{F241DE2A-C5EB-4FAD-8B54-164E4DA5B1F6}" destId="{BCD2F4EB-303A-4A73-85ED-0CD032CE3AA5}" srcOrd="0" destOrd="0" presId="urn:microsoft.com/office/officeart/2005/8/layout/list1"/>
    <dgm:cxn modelId="{A3785B69-0290-4C67-87C1-646258F66CA0}" type="presParOf" srcId="{F241DE2A-C5EB-4FAD-8B54-164E4DA5B1F6}" destId="{E2E46FAD-06B9-43D9-9BEF-2717886805A8}" srcOrd="1" destOrd="0" presId="urn:microsoft.com/office/officeart/2005/8/layout/list1"/>
    <dgm:cxn modelId="{F1CB6C65-B676-4349-8F95-124855A9AFC7}" type="presParOf" srcId="{9D939D9E-8AB9-4656-8B15-E7B864FD6918}" destId="{00FFE451-D695-46AC-9FCF-2B4D2AD7C37B}" srcOrd="9" destOrd="0" presId="urn:microsoft.com/office/officeart/2005/8/layout/list1"/>
    <dgm:cxn modelId="{B45794AC-6FB5-4AD2-8D97-74794B8CEE49}" type="presParOf" srcId="{9D939D9E-8AB9-4656-8B15-E7B864FD6918}" destId="{A4E1C481-DAB9-4580-945F-A196486E75CA}" srcOrd="10" destOrd="0" presId="urn:microsoft.com/office/officeart/2005/8/layout/list1"/>
    <dgm:cxn modelId="{860A6AA0-36A3-4EA0-96FE-DEE8CB7281D6}" type="presParOf" srcId="{9D939D9E-8AB9-4656-8B15-E7B864FD6918}" destId="{1F04C2BA-89EB-4215-9E2A-AFB6028FB440}" srcOrd="11" destOrd="0" presId="urn:microsoft.com/office/officeart/2005/8/layout/list1"/>
    <dgm:cxn modelId="{9C9D5920-4E04-4BDC-9AB7-8A1586755541}" type="presParOf" srcId="{9D939D9E-8AB9-4656-8B15-E7B864FD6918}" destId="{3A8A4788-44A4-465C-AFAF-13D4A35711CB}" srcOrd="12" destOrd="0" presId="urn:microsoft.com/office/officeart/2005/8/layout/list1"/>
    <dgm:cxn modelId="{FC42ED58-E6C7-4443-8CD1-A771EC2145D8}" type="presParOf" srcId="{3A8A4788-44A4-465C-AFAF-13D4A35711CB}" destId="{3AD9CFE8-59F0-4C2B-AA97-538DF88AA3C2}" srcOrd="0" destOrd="0" presId="urn:microsoft.com/office/officeart/2005/8/layout/list1"/>
    <dgm:cxn modelId="{28D77C51-0669-4968-8D0F-A0DBD5381097}" type="presParOf" srcId="{3A8A4788-44A4-465C-AFAF-13D4A35711CB}" destId="{D1C7FF6D-0167-4EDC-8A4C-F22D3E218C53}" srcOrd="1" destOrd="0" presId="urn:microsoft.com/office/officeart/2005/8/layout/list1"/>
    <dgm:cxn modelId="{1190396B-CB88-4117-93A6-A12F3BFA47F5}" type="presParOf" srcId="{9D939D9E-8AB9-4656-8B15-E7B864FD6918}" destId="{4968BD26-0840-4932-B779-604D354A8121}" srcOrd="13" destOrd="0" presId="urn:microsoft.com/office/officeart/2005/8/layout/list1"/>
    <dgm:cxn modelId="{DD7FC560-91E3-431E-8521-466A52AA105F}" type="presParOf" srcId="{9D939D9E-8AB9-4656-8B15-E7B864FD6918}" destId="{37057751-799F-4F7C-886E-66969B14E6C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52178B-A0A5-4E0D-9A8C-9624D3A882C5}" type="doc">
      <dgm:prSet loTypeId="urn:microsoft.com/office/officeart/2008/layout/AscendingPictureAccentProcess" loCatId="process" qsTypeId="urn:microsoft.com/office/officeart/2005/8/quickstyle/simple1" qsCatId="simple" csTypeId="urn:microsoft.com/office/officeart/2005/8/colors/colorful1" csCatId="colorful" phldr="1"/>
      <dgm:spPr/>
      <dgm:t>
        <a:bodyPr/>
        <a:lstStyle/>
        <a:p>
          <a:endParaRPr lang="en-US"/>
        </a:p>
      </dgm:t>
    </dgm:pt>
    <dgm:pt modelId="{6287E892-C12F-4F7A-92D6-91E9D2AD9988}">
      <dgm:prSet phldrT="[Text]" custT="1"/>
      <dgm:spPr/>
      <dgm:t>
        <a:bodyPr/>
        <a:lstStyle/>
        <a:p>
          <a:r>
            <a:rPr lang="en-US" sz="1400" b="1" dirty="0" smtClean="0"/>
            <a:t>Collaborative Effort</a:t>
          </a:r>
          <a:endParaRPr lang="en-US" sz="1400" b="1" dirty="0"/>
        </a:p>
      </dgm:t>
    </dgm:pt>
    <dgm:pt modelId="{1451E554-92D8-40F6-A289-D1AC12E338A9}" type="parTrans" cxnId="{A083370C-5899-4886-9C61-5E4BBD5F75BB}">
      <dgm:prSet/>
      <dgm:spPr/>
      <dgm:t>
        <a:bodyPr/>
        <a:lstStyle/>
        <a:p>
          <a:endParaRPr lang="en-US"/>
        </a:p>
      </dgm:t>
    </dgm:pt>
    <dgm:pt modelId="{DD5B5D02-B867-4123-8AE4-F9E14BACC0E7}" type="sibTrans" cxnId="{A083370C-5899-4886-9C61-5E4BBD5F75BB}">
      <dgm:prSet/>
      <dgm:spPr>
        <a:blipFill dpi="0" rotWithShape="1">
          <a:blip xmlns:r="http://schemas.openxmlformats.org/officeDocument/2006/relationships" r:embed="rId1">
            <a:duotone>
              <a:prstClr val="black"/>
              <a:schemeClr val="accent2">
                <a:tint val="45000"/>
                <a:satMod val="400000"/>
              </a:schemeClr>
            </a:duotone>
            <a:extLst>
              <a:ext uri="{28A0092B-C50C-407E-A947-70E740481C1C}">
                <a14:useLocalDpi xmlns:a14="http://schemas.microsoft.com/office/drawing/2010/main" val="0"/>
              </a:ext>
            </a:extLst>
          </a:blip>
          <a:srcRect/>
          <a:stretch>
            <a:fillRect l="-10667" t="-6013" r="-9597" b="-14259"/>
          </a:stretch>
        </a:blipFill>
        <a:ln w="38100">
          <a:solidFill>
            <a:srgbClr val="B88265"/>
          </a:solidFill>
        </a:ln>
      </dgm:spPr>
      <dgm:t>
        <a:bodyPr/>
        <a:lstStyle/>
        <a:p>
          <a:endParaRPr lang="en-US"/>
        </a:p>
      </dgm:t>
    </dgm:pt>
    <dgm:pt modelId="{DE3B37F5-2E20-47C0-B5CF-C81C87EC549B}">
      <dgm:prSet phldrT="[Text]" custT="1"/>
      <dgm:spPr/>
      <dgm:t>
        <a:bodyPr/>
        <a:lstStyle/>
        <a:p>
          <a:r>
            <a:rPr lang="en-US" sz="1400" b="1" dirty="0" smtClean="0"/>
            <a:t>End Users Satisfied</a:t>
          </a:r>
          <a:endParaRPr lang="en-US" sz="1400" b="1" dirty="0"/>
        </a:p>
      </dgm:t>
    </dgm:pt>
    <dgm:pt modelId="{8C8B7E5B-9647-4A0F-8C64-75EDDED04F78}" type="parTrans" cxnId="{B02A6F66-FFF0-4CD4-AB82-83700991D41B}">
      <dgm:prSet/>
      <dgm:spPr/>
      <dgm:t>
        <a:bodyPr/>
        <a:lstStyle/>
        <a:p>
          <a:endParaRPr lang="en-US"/>
        </a:p>
      </dgm:t>
    </dgm:pt>
    <dgm:pt modelId="{EA2C577E-C24B-4412-BCE0-879F03C21260}" type="sibTrans" cxnId="{B02A6F66-FFF0-4CD4-AB82-83700991D41B}">
      <dgm:prSet/>
      <dgm:spPr>
        <a:blipFill>
          <a:blip xmlns:r="http://schemas.openxmlformats.org/officeDocument/2006/relationships"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a:blipFill>
        <a:ln>
          <a:noFill/>
        </a:ln>
      </dgm:spPr>
      <dgm:t>
        <a:bodyPr/>
        <a:lstStyle/>
        <a:p>
          <a:endParaRPr lang="en-US"/>
        </a:p>
      </dgm:t>
    </dgm:pt>
    <dgm:pt modelId="{2908C0A4-EE0D-41E5-8E2F-E9668CDFB372}" type="pres">
      <dgm:prSet presAssocID="{B152178B-A0A5-4E0D-9A8C-9624D3A882C5}" presName="Name0" presStyleCnt="0">
        <dgm:presLayoutVars>
          <dgm:chMax val="7"/>
          <dgm:chPref val="7"/>
          <dgm:dir/>
        </dgm:presLayoutVars>
      </dgm:prSet>
      <dgm:spPr/>
      <dgm:t>
        <a:bodyPr/>
        <a:lstStyle/>
        <a:p>
          <a:endParaRPr lang="en-US"/>
        </a:p>
      </dgm:t>
    </dgm:pt>
    <dgm:pt modelId="{FB7A1982-03AE-4884-86BE-678670B425D9}" type="pres">
      <dgm:prSet presAssocID="{B152178B-A0A5-4E0D-9A8C-9624D3A882C5}" presName="dot1" presStyleLbl="alignNode1" presStyleIdx="0" presStyleCnt="10"/>
      <dgm:spPr/>
    </dgm:pt>
    <dgm:pt modelId="{75A33FA4-6997-444C-8495-FB7ECCD021C6}" type="pres">
      <dgm:prSet presAssocID="{B152178B-A0A5-4E0D-9A8C-9624D3A882C5}" presName="dot2" presStyleLbl="alignNode1" presStyleIdx="1" presStyleCnt="10"/>
      <dgm:spPr/>
    </dgm:pt>
    <dgm:pt modelId="{166B191B-5D36-459C-B2B5-BB741D76616A}" type="pres">
      <dgm:prSet presAssocID="{B152178B-A0A5-4E0D-9A8C-9624D3A882C5}" presName="dot3" presStyleLbl="alignNode1" presStyleIdx="2" presStyleCnt="10"/>
      <dgm:spPr/>
    </dgm:pt>
    <dgm:pt modelId="{32089BDD-5F3D-46EE-A821-48AC18F370E8}" type="pres">
      <dgm:prSet presAssocID="{B152178B-A0A5-4E0D-9A8C-9624D3A882C5}" presName="dotArrow1" presStyleLbl="alignNode1" presStyleIdx="3" presStyleCnt="10"/>
      <dgm:spPr/>
    </dgm:pt>
    <dgm:pt modelId="{E98404FF-104D-417F-9CDE-2C5197E1D3E4}" type="pres">
      <dgm:prSet presAssocID="{B152178B-A0A5-4E0D-9A8C-9624D3A882C5}" presName="dotArrow2" presStyleLbl="alignNode1" presStyleIdx="4" presStyleCnt="10"/>
      <dgm:spPr/>
    </dgm:pt>
    <dgm:pt modelId="{8A7E9882-B051-4C1C-995F-33152A09CB9F}" type="pres">
      <dgm:prSet presAssocID="{B152178B-A0A5-4E0D-9A8C-9624D3A882C5}" presName="dotArrow3" presStyleLbl="alignNode1" presStyleIdx="5" presStyleCnt="10"/>
      <dgm:spPr/>
    </dgm:pt>
    <dgm:pt modelId="{52439953-47C8-4FFE-9C65-F4A220FB51E9}" type="pres">
      <dgm:prSet presAssocID="{B152178B-A0A5-4E0D-9A8C-9624D3A882C5}" presName="dotArrow4" presStyleLbl="alignNode1" presStyleIdx="6" presStyleCnt="10"/>
      <dgm:spPr/>
    </dgm:pt>
    <dgm:pt modelId="{2B90DDDA-19ED-4F63-9A83-17DBCB24EEE2}" type="pres">
      <dgm:prSet presAssocID="{B152178B-A0A5-4E0D-9A8C-9624D3A882C5}" presName="dotArrow5" presStyleLbl="alignNode1" presStyleIdx="7" presStyleCnt="10"/>
      <dgm:spPr/>
    </dgm:pt>
    <dgm:pt modelId="{79AE3404-E165-40D9-A778-D10E94863E1D}" type="pres">
      <dgm:prSet presAssocID="{B152178B-A0A5-4E0D-9A8C-9624D3A882C5}" presName="dotArrow6" presStyleLbl="alignNode1" presStyleIdx="8" presStyleCnt="10"/>
      <dgm:spPr/>
    </dgm:pt>
    <dgm:pt modelId="{33BAE6F7-719F-44D2-A964-53471B6DEAC1}" type="pres">
      <dgm:prSet presAssocID="{B152178B-A0A5-4E0D-9A8C-9624D3A882C5}" presName="dotArrow7" presStyleLbl="alignNode1" presStyleIdx="9" presStyleCnt="10"/>
      <dgm:spPr/>
    </dgm:pt>
    <dgm:pt modelId="{BF915F5B-A7CD-4121-938E-A8B2A3214B50}" type="pres">
      <dgm:prSet presAssocID="{6287E892-C12F-4F7A-92D6-91E9D2AD9988}" presName="parTx1" presStyleLbl="node1" presStyleIdx="0" presStyleCnt="2" custLinFactNeighborX="8469" custLinFactNeighborY="-4857"/>
      <dgm:spPr/>
      <dgm:t>
        <a:bodyPr/>
        <a:lstStyle/>
        <a:p>
          <a:endParaRPr lang="en-US"/>
        </a:p>
      </dgm:t>
    </dgm:pt>
    <dgm:pt modelId="{F85DD481-1CAC-4BBC-8590-1E948DC9B744}" type="pres">
      <dgm:prSet presAssocID="{DD5B5D02-B867-4123-8AE4-F9E14BACC0E7}" presName="picture1" presStyleCnt="0"/>
      <dgm:spPr/>
    </dgm:pt>
    <dgm:pt modelId="{A8D1B922-DDD7-4AD5-B610-5DC40B6B6195}" type="pres">
      <dgm:prSet presAssocID="{DD5B5D02-B867-4123-8AE4-F9E14BACC0E7}" presName="imageRepeatNode" presStyleLbl="fgImgPlace1" presStyleIdx="0" presStyleCnt="2" custLinFactNeighborY="-4637"/>
      <dgm:spPr/>
      <dgm:t>
        <a:bodyPr/>
        <a:lstStyle/>
        <a:p>
          <a:endParaRPr lang="en-US"/>
        </a:p>
      </dgm:t>
    </dgm:pt>
    <dgm:pt modelId="{513D0E06-A447-4FD5-AB87-3C41B5B528D7}" type="pres">
      <dgm:prSet presAssocID="{DE3B37F5-2E20-47C0-B5CF-C81C87EC549B}" presName="parTx2" presStyleLbl="node1" presStyleIdx="1" presStyleCnt="2"/>
      <dgm:spPr/>
      <dgm:t>
        <a:bodyPr/>
        <a:lstStyle/>
        <a:p>
          <a:endParaRPr lang="en-US"/>
        </a:p>
      </dgm:t>
    </dgm:pt>
    <dgm:pt modelId="{37A56DE8-265C-4EE0-AEC2-BD8B890C121F}" type="pres">
      <dgm:prSet presAssocID="{EA2C577E-C24B-4412-BCE0-879F03C21260}" presName="picture2" presStyleCnt="0"/>
      <dgm:spPr/>
    </dgm:pt>
    <dgm:pt modelId="{0C91F664-D77F-4883-A873-E49C44DD4690}" type="pres">
      <dgm:prSet presAssocID="{EA2C577E-C24B-4412-BCE0-879F03C21260}" presName="imageRepeatNode" presStyleLbl="fgImgPlace1" presStyleIdx="1" presStyleCnt="2"/>
      <dgm:spPr/>
      <dgm:t>
        <a:bodyPr/>
        <a:lstStyle/>
        <a:p>
          <a:endParaRPr lang="en-US"/>
        </a:p>
      </dgm:t>
    </dgm:pt>
  </dgm:ptLst>
  <dgm:cxnLst>
    <dgm:cxn modelId="{A083370C-5899-4886-9C61-5E4BBD5F75BB}" srcId="{B152178B-A0A5-4E0D-9A8C-9624D3A882C5}" destId="{6287E892-C12F-4F7A-92D6-91E9D2AD9988}" srcOrd="0" destOrd="0" parTransId="{1451E554-92D8-40F6-A289-D1AC12E338A9}" sibTransId="{DD5B5D02-B867-4123-8AE4-F9E14BACC0E7}"/>
    <dgm:cxn modelId="{B02A6F66-FFF0-4CD4-AB82-83700991D41B}" srcId="{B152178B-A0A5-4E0D-9A8C-9624D3A882C5}" destId="{DE3B37F5-2E20-47C0-B5CF-C81C87EC549B}" srcOrd="1" destOrd="0" parTransId="{8C8B7E5B-9647-4A0F-8C64-75EDDED04F78}" sibTransId="{EA2C577E-C24B-4412-BCE0-879F03C21260}"/>
    <dgm:cxn modelId="{7EDD7374-6EF4-4A26-9F59-65C7C8B6E195}" type="presOf" srcId="{EA2C577E-C24B-4412-BCE0-879F03C21260}" destId="{0C91F664-D77F-4883-A873-E49C44DD4690}" srcOrd="0" destOrd="0" presId="urn:microsoft.com/office/officeart/2008/layout/AscendingPictureAccentProcess"/>
    <dgm:cxn modelId="{9B2781A7-4051-487B-8E8D-91547752F6B4}" type="presOf" srcId="{6287E892-C12F-4F7A-92D6-91E9D2AD9988}" destId="{BF915F5B-A7CD-4121-938E-A8B2A3214B50}" srcOrd="0" destOrd="0" presId="urn:microsoft.com/office/officeart/2008/layout/AscendingPictureAccentProcess"/>
    <dgm:cxn modelId="{740C5687-463F-41FA-B159-8C10777DC613}" type="presOf" srcId="{DE3B37F5-2E20-47C0-B5CF-C81C87EC549B}" destId="{513D0E06-A447-4FD5-AB87-3C41B5B528D7}" srcOrd="0" destOrd="0" presId="urn:microsoft.com/office/officeart/2008/layout/AscendingPictureAccentProcess"/>
    <dgm:cxn modelId="{8084DEF6-F46F-4563-8436-7CD579D2432E}" type="presOf" srcId="{B152178B-A0A5-4E0D-9A8C-9624D3A882C5}" destId="{2908C0A4-EE0D-41E5-8E2F-E9668CDFB372}" srcOrd="0" destOrd="0" presId="urn:microsoft.com/office/officeart/2008/layout/AscendingPictureAccentProcess"/>
    <dgm:cxn modelId="{772C412B-1644-4322-A8F3-949A85A8A53C}" type="presOf" srcId="{DD5B5D02-B867-4123-8AE4-F9E14BACC0E7}" destId="{A8D1B922-DDD7-4AD5-B610-5DC40B6B6195}" srcOrd="0" destOrd="0" presId="urn:microsoft.com/office/officeart/2008/layout/AscendingPictureAccentProcess"/>
    <dgm:cxn modelId="{C71C840D-E806-41B1-B314-44E49E97E210}" type="presParOf" srcId="{2908C0A4-EE0D-41E5-8E2F-E9668CDFB372}" destId="{FB7A1982-03AE-4884-86BE-678670B425D9}" srcOrd="0" destOrd="0" presId="urn:microsoft.com/office/officeart/2008/layout/AscendingPictureAccentProcess"/>
    <dgm:cxn modelId="{C903EE8B-A756-4AF2-AE8E-EBBD8D1D3771}" type="presParOf" srcId="{2908C0A4-EE0D-41E5-8E2F-E9668CDFB372}" destId="{75A33FA4-6997-444C-8495-FB7ECCD021C6}" srcOrd="1" destOrd="0" presId="urn:microsoft.com/office/officeart/2008/layout/AscendingPictureAccentProcess"/>
    <dgm:cxn modelId="{19FABAD1-10CB-46FA-9636-5BC855F55C4C}" type="presParOf" srcId="{2908C0A4-EE0D-41E5-8E2F-E9668CDFB372}" destId="{166B191B-5D36-459C-B2B5-BB741D76616A}" srcOrd="2" destOrd="0" presId="urn:microsoft.com/office/officeart/2008/layout/AscendingPictureAccentProcess"/>
    <dgm:cxn modelId="{43F044FA-1B9E-4AD3-9D54-354FCE76B88B}" type="presParOf" srcId="{2908C0A4-EE0D-41E5-8E2F-E9668CDFB372}" destId="{32089BDD-5F3D-46EE-A821-48AC18F370E8}" srcOrd="3" destOrd="0" presId="urn:microsoft.com/office/officeart/2008/layout/AscendingPictureAccentProcess"/>
    <dgm:cxn modelId="{2F8E8ABE-C76B-415A-8F30-1B799F06C5C1}" type="presParOf" srcId="{2908C0A4-EE0D-41E5-8E2F-E9668CDFB372}" destId="{E98404FF-104D-417F-9CDE-2C5197E1D3E4}" srcOrd="4" destOrd="0" presId="urn:microsoft.com/office/officeart/2008/layout/AscendingPictureAccentProcess"/>
    <dgm:cxn modelId="{548E0C1F-029F-4F8C-95BC-9947895C9554}" type="presParOf" srcId="{2908C0A4-EE0D-41E5-8E2F-E9668CDFB372}" destId="{8A7E9882-B051-4C1C-995F-33152A09CB9F}" srcOrd="5" destOrd="0" presId="urn:microsoft.com/office/officeart/2008/layout/AscendingPictureAccentProcess"/>
    <dgm:cxn modelId="{FBB67653-9F5F-4578-BDF7-02F911C8AAC6}" type="presParOf" srcId="{2908C0A4-EE0D-41E5-8E2F-E9668CDFB372}" destId="{52439953-47C8-4FFE-9C65-F4A220FB51E9}" srcOrd="6" destOrd="0" presId="urn:microsoft.com/office/officeart/2008/layout/AscendingPictureAccentProcess"/>
    <dgm:cxn modelId="{5866B468-A32A-468F-8958-81C2D51DB771}" type="presParOf" srcId="{2908C0A4-EE0D-41E5-8E2F-E9668CDFB372}" destId="{2B90DDDA-19ED-4F63-9A83-17DBCB24EEE2}" srcOrd="7" destOrd="0" presId="urn:microsoft.com/office/officeart/2008/layout/AscendingPictureAccentProcess"/>
    <dgm:cxn modelId="{A6F919DF-A6C7-40A3-88EF-0977E0257601}" type="presParOf" srcId="{2908C0A4-EE0D-41E5-8E2F-E9668CDFB372}" destId="{79AE3404-E165-40D9-A778-D10E94863E1D}" srcOrd="8" destOrd="0" presId="urn:microsoft.com/office/officeart/2008/layout/AscendingPictureAccentProcess"/>
    <dgm:cxn modelId="{2C90D069-2959-45C5-A3CF-6613644A0FAF}" type="presParOf" srcId="{2908C0A4-EE0D-41E5-8E2F-E9668CDFB372}" destId="{33BAE6F7-719F-44D2-A964-53471B6DEAC1}" srcOrd="9" destOrd="0" presId="urn:microsoft.com/office/officeart/2008/layout/AscendingPictureAccentProcess"/>
    <dgm:cxn modelId="{33DE08A3-F5AB-4B32-A04E-716B8BEF2AB9}" type="presParOf" srcId="{2908C0A4-EE0D-41E5-8E2F-E9668CDFB372}" destId="{BF915F5B-A7CD-4121-938E-A8B2A3214B50}" srcOrd="10" destOrd="0" presId="urn:microsoft.com/office/officeart/2008/layout/AscendingPictureAccentProcess"/>
    <dgm:cxn modelId="{D14C3590-7B05-4C67-A1ED-E064F404C8BF}" type="presParOf" srcId="{2908C0A4-EE0D-41E5-8E2F-E9668CDFB372}" destId="{F85DD481-1CAC-4BBC-8590-1E948DC9B744}" srcOrd="11" destOrd="0" presId="urn:microsoft.com/office/officeart/2008/layout/AscendingPictureAccentProcess"/>
    <dgm:cxn modelId="{C7477463-D009-49F4-B2AD-53ED2CA54D55}" type="presParOf" srcId="{F85DD481-1CAC-4BBC-8590-1E948DC9B744}" destId="{A8D1B922-DDD7-4AD5-B610-5DC40B6B6195}" srcOrd="0" destOrd="0" presId="urn:microsoft.com/office/officeart/2008/layout/AscendingPictureAccentProcess"/>
    <dgm:cxn modelId="{E7731C71-10CB-42A9-AF75-CB93F1889C7D}" type="presParOf" srcId="{2908C0A4-EE0D-41E5-8E2F-E9668CDFB372}" destId="{513D0E06-A447-4FD5-AB87-3C41B5B528D7}" srcOrd="12" destOrd="0" presId="urn:microsoft.com/office/officeart/2008/layout/AscendingPictureAccentProcess"/>
    <dgm:cxn modelId="{9B0A16E8-6B99-49F4-BF5B-D78CE964B529}" type="presParOf" srcId="{2908C0A4-EE0D-41E5-8E2F-E9668CDFB372}" destId="{37A56DE8-265C-4EE0-AEC2-BD8B890C121F}" srcOrd="13" destOrd="0" presId="urn:microsoft.com/office/officeart/2008/layout/AscendingPictureAccentProcess"/>
    <dgm:cxn modelId="{11B4BD7B-59D4-441C-8A02-DFFC7E8F6E66}" type="presParOf" srcId="{37A56DE8-265C-4EE0-AEC2-BD8B890C121F}" destId="{0C91F664-D77F-4883-A873-E49C44DD4690}" srcOrd="0" destOrd="0" presId="urn:microsoft.com/office/officeart/2008/layout/AscendingPictureAccen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CFD648-1AD3-48FC-AF18-F3319FEF1E03}" type="datetimeFigureOut">
              <a:rPr lang="en-US" smtClean="0"/>
              <a:t>11/15/2018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8CC9EC-95DA-4AC0-8829-0C87D44A94FE}" type="slidenum">
              <a:rPr lang="en-US" smtClean="0"/>
              <a:t>‹#›</a:t>
            </a:fld>
            <a:endParaRPr lang="en-US" dirty="0"/>
          </a:p>
        </p:txBody>
      </p:sp>
    </p:spTree>
    <p:extLst>
      <p:ext uri="{BB962C8B-B14F-4D97-AF65-F5344CB8AC3E}">
        <p14:creationId xmlns:p14="http://schemas.microsoft.com/office/powerpoint/2010/main" val="418148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today’s webinar! Your presenters are </a:t>
            </a:r>
            <a:r>
              <a:rPr lang="en-US" baseline="0" dirty="0" smtClean="0"/>
              <a:t>Dennis Smithe from the SHIP TA Center, and me – Ginny Paulson from the SHIP TA Center.</a:t>
            </a:r>
            <a:endParaRPr lang="en-US" dirty="0"/>
          </a:p>
        </p:txBody>
      </p:sp>
      <p:sp>
        <p:nvSpPr>
          <p:cNvPr id="4" name="Slide Number Placeholder 3"/>
          <p:cNvSpPr>
            <a:spLocks noGrp="1"/>
          </p:cNvSpPr>
          <p:nvPr>
            <p:ph type="sldNum" sz="quarter" idx="10"/>
          </p:nvPr>
        </p:nvSpPr>
        <p:spPr/>
        <p:txBody>
          <a:bodyPr/>
          <a:lstStyle/>
          <a:p>
            <a:fld id="{5A1B23A6-11DB-4D90-9E46-72DF71E741DA}" type="slidenum">
              <a:rPr lang="en-US" smtClean="0"/>
              <a:t>1</a:t>
            </a:fld>
            <a:endParaRPr lang="en-US" dirty="0"/>
          </a:p>
        </p:txBody>
      </p:sp>
    </p:spTree>
    <p:extLst>
      <p:ext uri="{BB962C8B-B14F-4D97-AF65-F5344CB8AC3E}">
        <p14:creationId xmlns:p14="http://schemas.microsoft.com/office/powerpoint/2010/main" val="572578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spcAft>
                <a:spcPts val="600"/>
              </a:spcAft>
              <a:buFont typeface="+mj-lt"/>
              <a:buNone/>
            </a:pPr>
            <a:r>
              <a:rPr lang="en-US" sz="1200" b="1" kern="1200" dirty="0" smtClean="0">
                <a:solidFill>
                  <a:schemeClr val="tx1"/>
                </a:solidFill>
                <a:effectLst/>
                <a:latin typeface="+mn-lt"/>
                <a:ea typeface="+mn-ea"/>
                <a:cs typeface="+mn-cs"/>
              </a:rPr>
              <a:t>Note:</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For optimal system performance, please limit included columns to those that are absolutely necessary. </a:t>
            </a:r>
            <a:r>
              <a:rPr lang="en-US" sz="1200" kern="1200" dirty="0" smtClean="0">
                <a:solidFill>
                  <a:schemeClr val="tx1"/>
                </a:solidFill>
                <a:effectLst/>
                <a:latin typeface="+mn-lt"/>
                <a:ea typeface="+mn-ea"/>
                <a:cs typeface="+mn-cs"/>
              </a:rPr>
              <a:t>A large number of columns may lead to increased strain on system performance, potential slowdowns, and potential errors.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10</a:t>
            </a:fld>
            <a:endParaRPr lang="en-US" dirty="0"/>
          </a:p>
        </p:txBody>
      </p:sp>
    </p:spTree>
    <p:extLst>
      <p:ext uri="{BB962C8B-B14F-4D97-AF65-F5344CB8AC3E}">
        <p14:creationId xmlns:p14="http://schemas.microsoft.com/office/powerpoint/2010/main" val="3630521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are currently available shared searches from ACL and the SHIP TA Center. Searches for team members are only available to the user roles that can view team members, however. Shared searches will be added and refined over time. (Note that only a portion of the Description appears in this screen shot.)</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11</a:t>
            </a:fld>
            <a:endParaRPr lang="en-US" dirty="0"/>
          </a:p>
        </p:txBody>
      </p:sp>
    </p:spTree>
    <p:extLst>
      <p:ext uri="{BB962C8B-B14F-4D97-AF65-F5344CB8AC3E}">
        <p14:creationId xmlns:p14="http://schemas.microsoft.com/office/powerpoint/2010/main" val="2488281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Ginny</a:t>
            </a:r>
            <a:endParaRPr lang="en-US" dirty="0"/>
          </a:p>
        </p:txBody>
      </p:sp>
      <p:sp>
        <p:nvSpPr>
          <p:cNvPr id="4" name="Slide Number Placeholder 3"/>
          <p:cNvSpPr>
            <a:spLocks noGrp="1"/>
          </p:cNvSpPr>
          <p:nvPr>
            <p:ph type="sldNum" sz="quarter" idx="10"/>
          </p:nvPr>
        </p:nvSpPr>
        <p:spPr/>
        <p:txBody>
          <a:bodyPr/>
          <a:lstStyle/>
          <a:p>
            <a:fld id="{5A1B23A6-11DB-4D90-9E46-72DF71E741DA}" type="slidenum">
              <a:rPr lang="en-US" smtClean="0"/>
              <a:t>12</a:t>
            </a:fld>
            <a:endParaRPr lang="en-US" dirty="0"/>
          </a:p>
        </p:txBody>
      </p:sp>
    </p:spTree>
    <p:extLst>
      <p:ext uri="{BB962C8B-B14F-4D97-AF65-F5344CB8AC3E}">
        <p14:creationId xmlns:p14="http://schemas.microsoft.com/office/powerpoint/2010/main" val="4105206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This chart depicts the STARS hierarchy. Each entity in the hierarchy represents an organization. National Level organizations include Booz Allen Hamilton, ACL, and the SHIP TA Center. State level organizations are SHIPs. SHIPs may use a three-level hierarchy, like State 1 in the example below, a two-level hierarchy, like State 2 in the example below, or no hierarchy (i.e. State-level only). The number of Sub-States (i.e. </a:t>
            </a:r>
            <a:r>
              <a:rPr lang="en-US" i="1" dirty="0"/>
              <a:t>regions</a:t>
            </a:r>
            <a:r>
              <a:rPr lang="en-US" dirty="0"/>
              <a:t>) and/or Sites is determined at the State level. Users can search records associated with their organization and, if applicable, those that sit below them in the hierarchy. Each SHIP’s hierarchy was established in advance of the STARS launch and can only be edited by Booz Allen Hamilton.</a:t>
            </a: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5A1B23A6-11DB-4D90-9E46-72DF71E741DA}" type="slidenum">
              <a:rPr lang="en-US" smtClean="0"/>
              <a:t>13</a:t>
            </a:fld>
            <a:endParaRPr lang="en-US" dirty="0"/>
          </a:p>
        </p:txBody>
      </p:sp>
    </p:spTree>
    <p:extLst>
      <p:ext uri="{BB962C8B-B14F-4D97-AF65-F5344CB8AC3E}">
        <p14:creationId xmlns:p14="http://schemas.microsoft.com/office/powerpoint/2010/main" val="3220079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a:t>
            </a:r>
            <a:r>
              <a:rPr lang="en-US" baseline="0" dirty="0" smtClean="0"/>
              <a:t> is in the job aid</a:t>
            </a:r>
            <a:endParaRPr lang="en-US" dirty="0"/>
          </a:p>
        </p:txBody>
      </p:sp>
      <p:sp>
        <p:nvSpPr>
          <p:cNvPr id="4" name="Slide Number Placeholder 3"/>
          <p:cNvSpPr>
            <a:spLocks noGrp="1"/>
          </p:cNvSpPr>
          <p:nvPr>
            <p:ph type="sldNum" sz="quarter" idx="10"/>
          </p:nvPr>
        </p:nvSpPr>
        <p:spPr/>
        <p:txBody>
          <a:bodyPr/>
          <a:lstStyle/>
          <a:p>
            <a:fld id="{5A1B23A6-11DB-4D90-9E46-72DF71E741DA}" type="slidenum">
              <a:rPr lang="en-US" smtClean="0"/>
              <a:t>14</a:t>
            </a:fld>
            <a:endParaRPr lang="en-US" dirty="0"/>
          </a:p>
        </p:txBody>
      </p:sp>
    </p:spTree>
    <p:extLst>
      <p:ext uri="{BB962C8B-B14F-4D97-AF65-F5344CB8AC3E}">
        <p14:creationId xmlns:p14="http://schemas.microsoft.com/office/powerpoint/2010/main" val="3112701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Ginny</a:t>
            </a:r>
            <a:endParaRPr lang="en-US" dirty="0"/>
          </a:p>
        </p:txBody>
      </p:sp>
      <p:sp>
        <p:nvSpPr>
          <p:cNvPr id="4" name="Slide Number Placeholder 3"/>
          <p:cNvSpPr>
            <a:spLocks noGrp="1"/>
          </p:cNvSpPr>
          <p:nvPr>
            <p:ph type="sldNum" sz="quarter" idx="10"/>
          </p:nvPr>
        </p:nvSpPr>
        <p:spPr/>
        <p:txBody>
          <a:bodyPr/>
          <a:lstStyle/>
          <a:p>
            <a:fld id="{5A1B23A6-11DB-4D90-9E46-72DF71E741DA}" type="slidenum">
              <a:rPr lang="en-US" smtClean="0"/>
              <a:t>15</a:t>
            </a:fld>
            <a:endParaRPr lang="en-US" dirty="0"/>
          </a:p>
        </p:txBody>
      </p:sp>
    </p:spTree>
    <p:extLst>
      <p:ext uri="{BB962C8B-B14F-4D97-AF65-F5344CB8AC3E}">
        <p14:creationId xmlns:p14="http://schemas.microsoft.com/office/powerpoint/2010/main" val="3020679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B23A6-11DB-4D90-9E46-72DF71E741DA}" type="slidenum">
              <a:rPr lang="en-US" smtClean="0"/>
              <a:t>16</a:t>
            </a:fld>
            <a:endParaRPr lang="en-US" dirty="0"/>
          </a:p>
        </p:txBody>
      </p:sp>
    </p:spTree>
    <p:extLst>
      <p:ext uri="{BB962C8B-B14F-4D97-AF65-F5344CB8AC3E}">
        <p14:creationId xmlns:p14="http://schemas.microsoft.com/office/powerpoint/2010/main" val="988014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 – this affects searches because you need to know where to find the data on these “dependent” forms. It’s not necessarily</a:t>
            </a:r>
            <a:r>
              <a:rPr lang="en-US" baseline="0" dirty="0" smtClean="0"/>
              <a:t> important to remember or use the term “child object,” as long as you remember that these three forms are attached to other forms</a:t>
            </a:r>
            <a:endParaRPr lang="en-US" dirty="0"/>
          </a:p>
        </p:txBody>
      </p:sp>
      <p:sp>
        <p:nvSpPr>
          <p:cNvPr id="4" name="Slide Number Placeholder 3"/>
          <p:cNvSpPr>
            <a:spLocks noGrp="1"/>
          </p:cNvSpPr>
          <p:nvPr>
            <p:ph type="sldNum" sz="quarter" idx="10"/>
          </p:nvPr>
        </p:nvSpPr>
        <p:spPr/>
        <p:txBody>
          <a:bodyPr/>
          <a:lstStyle/>
          <a:p>
            <a:fld id="{5A1B23A6-11DB-4D90-9E46-72DF71E741DA}" type="slidenum">
              <a:rPr lang="en-US" smtClean="0"/>
              <a:t>17</a:t>
            </a:fld>
            <a:endParaRPr lang="en-US" dirty="0"/>
          </a:p>
        </p:txBody>
      </p:sp>
    </p:spTree>
    <p:extLst>
      <p:ext uri="{BB962C8B-B14F-4D97-AF65-F5344CB8AC3E}">
        <p14:creationId xmlns:p14="http://schemas.microsoft.com/office/powerpoint/2010/main" val="4022397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B23A6-11DB-4D90-9E46-72DF71E741DA}" type="slidenum">
              <a:rPr lang="en-US" smtClean="0"/>
              <a:t>18</a:t>
            </a:fld>
            <a:endParaRPr lang="en-US" dirty="0"/>
          </a:p>
        </p:txBody>
      </p:sp>
    </p:spTree>
    <p:extLst>
      <p:ext uri="{BB962C8B-B14F-4D97-AF65-F5344CB8AC3E}">
        <p14:creationId xmlns:p14="http://schemas.microsoft.com/office/powerpoint/2010/main" val="3223940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Outline: </a:t>
            </a:r>
          </a:p>
          <a:p>
            <a:r>
              <a:rPr lang="en-US" dirty="0" smtClean="0"/>
              <a:t>Ginny - Standard: Find a beneficiary contact</a:t>
            </a:r>
            <a:r>
              <a:rPr lang="en-US" baseline="0" dirty="0" smtClean="0"/>
              <a:t> or contacts about a specific beneficiary and find team members to eliminate duplicates. </a:t>
            </a:r>
            <a:endParaRPr lang="en-US" dirty="0" smtClean="0"/>
          </a:p>
          <a:p>
            <a:r>
              <a:rPr lang="en-US" dirty="0" smtClean="0"/>
              <a:t>Dennis - Advanced: </a:t>
            </a:r>
            <a:r>
              <a:rPr lang="en-US" dirty="0" smtClean="0">
                <a:solidFill>
                  <a:srgbClr val="FF0000"/>
                </a:solidFill>
              </a:rPr>
              <a:t>All Beneficiary Contacts for a partner within a date range</a:t>
            </a:r>
            <a:r>
              <a:rPr lang="en-US" baseline="0" dirty="0" smtClean="0">
                <a:solidFill>
                  <a:srgbClr val="FF0000"/>
                </a:solidFill>
              </a:rPr>
              <a:t> that are MIPPA-qualifying (explain logic operator).</a:t>
            </a:r>
            <a:endParaRPr lang="en-US" dirty="0" smtClean="0">
              <a:solidFill>
                <a:srgbClr val="FF0000"/>
              </a:solidFill>
            </a:endParaRPr>
          </a:p>
          <a:p>
            <a:r>
              <a:rPr lang="en-US" dirty="0" smtClean="0"/>
              <a:t>Dennis – Saved and Shared Searches</a:t>
            </a:r>
            <a:endParaRPr lang="en-US" dirty="0"/>
          </a:p>
        </p:txBody>
      </p:sp>
      <p:sp>
        <p:nvSpPr>
          <p:cNvPr id="4" name="Slide Number Placeholder 3"/>
          <p:cNvSpPr>
            <a:spLocks noGrp="1"/>
          </p:cNvSpPr>
          <p:nvPr>
            <p:ph type="sldNum" sz="quarter" idx="10"/>
          </p:nvPr>
        </p:nvSpPr>
        <p:spPr/>
        <p:txBody>
          <a:bodyPr/>
          <a:lstStyle/>
          <a:p>
            <a:fld id="{5A1B23A6-11DB-4D90-9E46-72DF71E741DA}" type="slidenum">
              <a:rPr lang="en-US" smtClean="0"/>
              <a:t>19</a:t>
            </a:fld>
            <a:endParaRPr lang="en-US" dirty="0"/>
          </a:p>
        </p:txBody>
      </p:sp>
    </p:spTree>
    <p:extLst>
      <p:ext uri="{BB962C8B-B14F-4D97-AF65-F5344CB8AC3E}">
        <p14:creationId xmlns:p14="http://schemas.microsoft.com/office/powerpoint/2010/main" val="2912559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B23A6-11DB-4D90-9E46-72DF71E741DA}" type="slidenum">
              <a:rPr lang="en-US" smtClean="0"/>
              <a:t>2</a:t>
            </a:fld>
            <a:endParaRPr lang="en-US" dirty="0"/>
          </a:p>
        </p:txBody>
      </p:sp>
    </p:spTree>
    <p:extLst>
      <p:ext uri="{BB962C8B-B14F-4D97-AF65-F5344CB8AC3E}">
        <p14:creationId xmlns:p14="http://schemas.microsoft.com/office/powerpoint/2010/main" val="2140174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Ginny</a:t>
            </a:r>
            <a:endParaRPr lang="en-US" dirty="0"/>
          </a:p>
        </p:txBody>
      </p:sp>
      <p:sp>
        <p:nvSpPr>
          <p:cNvPr id="4" name="Slide Number Placeholder 3"/>
          <p:cNvSpPr>
            <a:spLocks noGrp="1"/>
          </p:cNvSpPr>
          <p:nvPr>
            <p:ph type="sldNum" sz="quarter" idx="10"/>
          </p:nvPr>
        </p:nvSpPr>
        <p:spPr/>
        <p:txBody>
          <a:bodyPr/>
          <a:lstStyle/>
          <a:p>
            <a:pPr defTabSz="931774">
              <a:defRPr/>
            </a:pPr>
            <a:fld id="{508CC9EC-95DA-4AC0-8829-0C87D44A94FE}" type="slidenum">
              <a:rPr lang="en-US" sz="1300">
                <a:solidFill>
                  <a:prstClr val="black"/>
                </a:solidFill>
                <a:latin typeface="Calibri"/>
              </a:rPr>
              <a:pPr defTabSz="931774">
                <a:defRPr/>
              </a:pPr>
              <a:t>20</a:t>
            </a:fld>
            <a:endParaRPr lang="en-US" sz="1300" dirty="0">
              <a:solidFill>
                <a:prstClr val="black"/>
              </a:solidFill>
              <a:latin typeface="Calibri"/>
            </a:endParaRPr>
          </a:p>
        </p:txBody>
      </p:sp>
    </p:spTree>
    <p:extLst>
      <p:ext uri="{BB962C8B-B14F-4D97-AF65-F5344CB8AC3E}">
        <p14:creationId xmlns:p14="http://schemas.microsoft.com/office/powerpoint/2010/main" val="63762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Anyone with the link can visit</a:t>
            </a:r>
            <a:r>
              <a:rPr lang="en-US" baseline="0" dirty="0" smtClean="0"/>
              <a:t> the STARS landing page now. BUT, only users with credentials can successfully log in. Anyone who visits this page WILL be able to follow the link to the STARS resources, however. It is up to leaders in each SHIP program to distribute the STARS landing page link as appropriate. Note that the STARS landing page URL may change in the coming months. Stay tuned for announcements. </a:t>
            </a:r>
            <a:endParaRPr lang="en-US" dirty="0"/>
          </a:p>
        </p:txBody>
      </p:sp>
      <p:sp>
        <p:nvSpPr>
          <p:cNvPr id="4" name="Slide Number Placeholder 3"/>
          <p:cNvSpPr>
            <a:spLocks noGrp="1"/>
          </p:cNvSpPr>
          <p:nvPr>
            <p:ph type="sldNum" sz="quarter" idx="10"/>
          </p:nvPr>
        </p:nvSpPr>
        <p:spPr/>
        <p:txBody>
          <a:bodyPr/>
          <a:lstStyle/>
          <a:p>
            <a:pPr defTabSz="931774">
              <a:defRPr/>
            </a:pPr>
            <a:fld id="{1F5DFE5A-8924-4B62-974E-E5EEB5AAE279}" type="slidenum">
              <a:rPr lang="en-US" sz="1300">
                <a:solidFill>
                  <a:prstClr val="black"/>
                </a:solidFill>
                <a:latin typeface="Calibri"/>
              </a:rPr>
              <a:pPr defTabSz="931774">
                <a:defRPr/>
              </a:pPr>
              <a:t>21</a:t>
            </a:fld>
            <a:endParaRPr lang="en-US" sz="1300" dirty="0">
              <a:solidFill>
                <a:prstClr val="black"/>
              </a:solidFill>
              <a:latin typeface="Calibri"/>
            </a:endParaRPr>
          </a:p>
        </p:txBody>
      </p:sp>
    </p:spTree>
    <p:extLst>
      <p:ext uri="{BB962C8B-B14F-4D97-AF65-F5344CB8AC3E}">
        <p14:creationId xmlns:p14="http://schemas.microsoft.com/office/powerpoint/2010/main" val="269730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Topics in green are available now. They have been updated since their</a:t>
            </a:r>
            <a:r>
              <a:rPr lang="en-US" baseline="0" dirty="0" smtClean="0"/>
              <a:t> original release dates. The Reports job aid will be provided after the reports have been released into STARS.</a:t>
            </a:r>
            <a:endParaRPr lang="en-US" dirty="0"/>
          </a:p>
        </p:txBody>
      </p:sp>
      <p:sp>
        <p:nvSpPr>
          <p:cNvPr id="4" name="Slide Number Placeholder 3"/>
          <p:cNvSpPr>
            <a:spLocks noGrp="1"/>
          </p:cNvSpPr>
          <p:nvPr>
            <p:ph type="sldNum" sz="quarter" idx="10"/>
          </p:nvPr>
        </p:nvSpPr>
        <p:spPr/>
        <p:txBody>
          <a:bodyPr/>
          <a:lstStyle/>
          <a:p>
            <a:pPr>
              <a:defRPr/>
            </a:pPr>
            <a:fld id="{1F5DFE5A-8924-4B62-974E-E5EEB5AAE279}"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2492600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Topics in green are available now. By the way, we</a:t>
            </a:r>
            <a:r>
              <a:rPr lang="en-US" baseline="0" dirty="0" smtClean="0"/>
              <a:t> post the PowerPoint files from webinars – not PDFs – so that you can edit and use locally if desired.</a:t>
            </a:r>
            <a:r>
              <a:rPr lang="en-US" dirty="0" smtClean="0"/>
              <a:t> </a:t>
            </a:r>
            <a:r>
              <a:rPr lang="en-US" baseline="0" dirty="0" smtClean="0"/>
              <a:t>The STARS Manual will be available later this year. It will expand upon the job aids with increased definitions and guidance. Essentially, it will collect all STARS instructions and guidance in one document. </a:t>
            </a:r>
            <a:endParaRPr lang="en-US" dirty="0"/>
          </a:p>
        </p:txBody>
      </p:sp>
      <p:sp>
        <p:nvSpPr>
          <p:cNvPr id="4" name="Slide Number Placeholder 3"/>
          <p:cNvSpPr>
            <a:spLocks noGrp="1"/>
          </p:cNvSpPr>
          <p:nvPr>
            <p:ph type="sldNum" sz="quarter" idx="10"/>
          </p:nvPr>
        </p:nvSpPr>
        <p:spPr/>
        <p:txBody>
          <a:bodyPr/>
          <a:lstStyle/>
          <a:p>
            <a:pPr>
              <a:defRPr/>
            </a:pPr>
            <a:fld id="{508CC9EC-95DA-4AC0-8829-0C87D44A94FE}"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400502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STARS</a:t>
            </a:r>
            <a:r>
              <a:rPr lang="en-US" baseline="0" dirty="0" smtClean="0"/>
              <a:t> launch webinar series began in March 2018.</a:t>
            </a:r>
            <a:endParaRPr lang="en-US" dirty="0"/>
          </a:p>
        </p:txBody>
      </p:sp>
      <p:sp>
        <p:nvSpPr>
          <p:cNvPr id="4" name="Slide Number Placeholder 3"/>
          <p:cNvSpPr>
            <a:spLocks noGrp="1"/>
          </p:cNvSpPr>
          <p:nvPr>
            <p:ph type="sldNum" sz="quarter" idx="10"/>
          </p:nvPr>
        </p:nvSpPr>
        <p:spPr/>
        <p:txBody>
          <a:bodyPr/>
          <a:lstStyle/>
          <a:p>
            <a:fld id="{1F5DFE5A-8924-4B62-974E-E5EEB5AAE279}"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919289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originally planned to</a:t>
            </a:r>
            <a:r>
              <a:rPr lang="en-US" baseline="0" dirty="0" smtClean="0"/>
              <a:t> resume our usual webinar announcement process after the STARS roll-out. Our usual process is to announce directly to registered users of our website based upon their role. We’ve decided that we need to retain our STARS webinar announcement process past October because of the 30+ SHIPs who use proprietary data systems. Their team members may not interact with STARS at all. Our webinar announcements would be likely to cause confusion in those 30+ programs. We will upgrade the password-protected area of our website to allow greater granularity in role permissions. The upgrade will allow you to tell us whether or not your users should received STARS training announcements. We expect the upgrade to be completed by mid 2019.  </a:t>
            </a:r>
            <a:endParaRPr lang="en-US" dirty="0"/>
          </a:p>
        </p:txBody>
      </p:sp>
      <p:sp>
        <p:nvSpPr>
          <p:cNvPr id="4" name="Slide Number Placeholder 3"/>
          <p:cNvSpPr>
            <a:spLocks noGrp="1"/>
          </p:cNvSpPr>
          <p:nvPr>
            <p:ph type="sldNum" sz="quarter" idx="10"/>
          </p:nvPr>
        </p:nvSpPr>
        <p:spPr/>
        <p:txBody>
          <a:bodyPr/>
          <a:lstStyle/>
          <a:p>
            <a:pPr defTabSz="931774">
              <a:defRPr/>
            </a:pPr>
            <a:fld id="{1F5DFE5A-8924-4B62-974E-E5EEB5AAE279}" type="slidenum">
              <a:rPr lang="en-US" sz="1300">
                <a:solidFill>
                  <a:prstClr val="black"/>
                </a:solidFill>
                <a:latin typeface="Calibri"/>
              </a:rPr>
              <a:pPr defTabSz="931774">
                <a:defRPr/>
              </a:pPr>
              <a:t>25</a:t>
            </a:fld>
            <a:endParaRPr lang="en-US" sz="1300" dirty="0">
              <a:solidFill>
                <a:prstClr val="black"/>
              </a:solidFill>
              <a:latin typeface="Calibri"/>
            </a:endParaRPr>
          </a:p>
        </p:txBody>
      </p:sp>
    </p:spTree>
    <p:extLst>
      <p:ext uri="{BB962C8B-B14F-4D97-AF65-F5344CB8AC3E}">
        <p14:creationId xmlns:p14="http://schemas.microsoft.com/office/powerpoint/2010/main" val="3203503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Ginny:</a:t>
            </a:r>
            <a:r>
              <a:rPr lang="en-US" baseline="0" dirty="0" smtClean="0"/>
              <a:t> Here is a slide we have started using in our webinars to help people understand our Center’s website vs. the STARS website and our role with each. </a:t>
            </a:r>
            <a:endParaRPr lang="en-US" dirty="0"/>
          </a:p>
        </p:txBody>
      </p:sp>
      <p:sp>
        <p:nvSpPr>
          <p:cNvPr id="4" name="Slide Number Placeholder 3"/>
          <p:cNvSpPr>
            <a:spLocks noGrp="1"/>
          </p:cNvSpPr>
          <p:nvPr>
            <p:ph type="sldNum" sz="quarter" idx="10"/>
          </p:nvPr>
        </p:nvSpPr>
        <p:spPr/>
        <p:txBody>
          <a:bodyPr/>
          <a:lstStyle/>
          <a:p>
            <a:pPr defTabSz="931774">
              <a:defRPr/>
            </a:pPr>
            <a:fld id="{508CC9EC-95DA-4AC0-8829-0C87D44A94FE}" type="slidenum">
              <a:rPr lang="en-US" sz="1300">
                <a:solidFill>
                  <a:prstClr val="black"/>
                </a:solidFill>
                <a:latin typeface="Calibri"/>
              </a:rPr>
              <a:pPr defTabSz="931774">
                <a:defRPr/>
              </a:pPr>
              <a:t>26</a:t>
            </a:fld>
            <a:endParaRPr lang="en-US" sz="1300" dirty="0">
              <a:solidFill>
                <a:prstClr val="black"/>
              </a:solidFill>
              <a:latin typeface="Calibri"/>
            </a:endParaRPr>
          </a:p>
        </p:txBody>
      </p:sp>
    </p:spTree>
    <p:extLst>
      <p:ext uri="{BB962C8B-B14F-4D97-AF65-F5344CB8AC3E}">
        <p14:creationId xmlns:p14="http://schemas.microsoft.com/office/powerpoint/2010/main" val="352562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9576725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the size of today’s audience,</a:t>
            </a:r>
            <a:r>
              <a:rPr lang="en-US" baseline="0" dirty="0" smtClean="0"/>
              <a:t> we are taking questions through chat.</a:t>
            </a:r>
            <a:endParaRPr lang="en-US" dirty="0"/>
          </a:p>
        </p:txBody>
      </p:sp>
      <p:sp>
        <p:nvSpPr>
          <p:cNvPr id="4" name="Slide Number Placeholder 3"/>
          <p:cNvSpPr>
            <a:spLocks noGrp="1"/>
          </p:cNvSpPr>
          <p:nvPr>
            <p:ph type="sldNum" sz="quarter" idx="10"/>
          </p:nvPr>
        </p:nvSpPr>
        <p:spPr/>
        <p:txBody>
          <a:bodyPr/>
          <a:lstStyle/>
          <a:p>
            <a:pPr>
              <a:defRPr/>
            </a:pPr>
            <a:fld id="{137EBC55-4DE9-4054-97E0-124E64B2C460}" type="slidenum">
              <a:rPr lang="en-US" altLang="en-US" smtClean="0">
                <a:solidFill>
                  <a:srgbClr val="000000"/>
                </a:solidFill>
              </a:rPr>
              <a:pPr>
                <a:defRPr/>
              </a:pPr>
              <a:t>28</a:t>
            </a:fld>
            <a:endParaRPr lang="en-US" altLang="en-US" dirty="0">
              <a:solidFill>
                <a:srgbClr val="000000"/>
              </a:solidFill>
            </a:endParaRPr>
          </a:p>
        </p:txBody>
      </p:sp>
    </p:spTree>
    <p:extLst>
      <p:ext uri="{BB962C8B-B14F-4D97-AF65-F5344CB8AC3E}">
        <p14:creationId xmlns:p14="http://schemas.microsoft.com/office/powerpoint/2010/main" val="365951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7575" cy="35448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1774">
              <a:defRPr/>
            </a:pPr>
            <a:fld id="{3D9E8F3D-AECB-46DE-B432-7EAB2C255EB1}" type="slidenum">
              <a:rPr lang="en-US" sz="1300">
                <a:solidFill>
                  <a:prstClr val="black"/>
                </a:solidFill>
                <a:latin typeface="Calibri"/>
              </a:rPr>
              <a:pPr defTabSz="931774">
                <a:defRPr/>
              </a:pPr>
              <a:t>29</a:t>
            </a:fld>
            <a:endParaRPr lang="en-US" sz="1300" dirty="0">
              <a:solidFill>
                <a:prstClr val="black"/>
              </a:solidFill>
              <a:latin typeface="Calibri"/>
            </a:endParaRPr>
          </a:p>
        </p:txBody>
      </p:sp>
    </p:spTree>
    <p:extLst>
      <p:ext uri="{BB962C8B-B14F-4D97-AF65-F5344CB8AC3E}">
        <p14:creationId xmlns:p14="http://schemas.microsoft.com/office/powerpoint/2010/main" val="3073242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B23A6-11DB-4D90-9E46-72DF71E741DA}" type="slidenum">
              <a:rPr lang="en-US" smtClean="0"/>
              <a:t>3</a:t>
            </a:fld>
            <a:endParaRPr lang="en-US" dirty="0"/>
          </a:p>
        </p:txBody>
      </p:sp>
    </p:spTree>
    <p:extLst>
      <p:ext uri="{BB962C8B-B14F-4D97-AF65-F5344CB8AC3E}">
        <p14:creationId xmlns:p14="http://schemas.microsoft.com/office/powerpoint/2010/main" val="1136335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answers to these questions</a:t>
            </a:r>
            <a:r>
              <a:rPr lang="en-US" baseline="0" dirty="0" smtClean="0"/>
              <a:t> depend upon User Roles, the tracking inbox functionality, and the STARS Searches functionality. The STARS User Basics job aids and the Roles overview answer the first two questions. Today’s webinar is about the final question.</a:t>
            </a:r>
            <a:endParaRPr lang="en-US" dirty="0"/>
          </a:p>
        </p:txBody>
      </p:sp>
      <p:sp>
        <p:nvSpPr>
          <p:cNvPr id="4" name="Slide Number Placeholder 3"/>
          <p:cNvSpPr>
            <a:spLocks noGrp="1"/>
          </p:cNvSpPr>
          <p:nvPr>
            <p:ph type="sldNum" sz="quarter" idx="10"/>
          </p:nvPr>
        </p:nvSpPr>
        <p:spPr/>
        <p:txBody>
          <a:bodyPr/>
          <a:lstStyle/>
          <a:p>
            <a:fld id="{5A1B23A6-11DB-4D90-9E46-72DF71E741DA}" type="slidenum">
              <a:rPr lang="en-US" smtClean="0"/>
              <a:t>4</a:t>
            </a:fld>
            <a:endParaRPr lang="en-US" dirty="0"/>
          </a:p>
        </p:txBody>
      </p:sp>
    </p:spTree>
    <p:extLst>
      <p:ext uri="{BB962C8B-B14F-4D97-AF65-F5344CB8AC3E}">
        <p14:creationId xmlns:p14="http://schemas.microsoft.com/office/powerpoint/2010/main" val="3475176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5A1B23A6-11DB-4D90-9E46-72DF71E741DA}" type="slidenum">
              <a:rPr lang="en-US" smtClean="0"/>
              <a:t>5</a:t>
            </a:fld>
            <a:endParaRPr lang="en-US" dirty="0"/>
          </a:p>
        </p:txBody>
      </p:sp>
    </p:spTree>
    <p:extLst>
      <p:ext uri="{BB962C8B-B14F-4D97-AF65-F5344CB8AC3E}">
        <p14:creationId xmlns:p14="http://schemas.microsoft.com/office/powerpoint/2010/main" val="76294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B23A6-11DB-4D90-9E46-72DF71E741DA}" type="slidenum">
              <a:rPr lang="en-US" smtClean="0"/>
              <a:t>6</a:t>
            </a:fld>
            <a:endParaRPr lang="en-US" dirty="0"/>
          </a:p>
        </p:txBody>
      </p:sp>
    </p:spTree>
    <p:extLst>
      <p:ext uri="{BB962C8B-B14F-4D97-AF65-F5344CB8AC3E}">
        <p14:creationId xmlns:p14="http://schemas.microsoft.com/office/powerpoint/2010/main" val="834423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a:t>
            </a:r>
            <a:r>
              <a:rPr lang="en-US" baseline="0" dirty="0" smtClean="0"/>
              <a:t> is in the job aid. </a:t>
            </a:r>
            <a:endParaRPr lang="en-US" dirty="0"/>
          </a:p>
        </p:txBody>
      </p:sp>
      <p:sp>
        <p:nvSpPr>
          <p:cNvPr id="4" name="Slide Number Placeholder 3"/>
          <p:cNvSpPr>
            <a:spLocks noGrp="1"/>
          </p:cNvSpPr>
          <p:nvPr>
            <p:ph type="sldNum" sz="quarter" idx="10"/>
          </p:nvPr>
        </p:nvSpPr>
        <p:spPr/>
        <p:txBody>
          <a:bodyPr/>
          <a:lstStyle/>
          <a:p>
            <a:fld id="{5A1B23A6-11DB-4D90-9E46-72DF71E741DA}" type="slidenum">
              <a:rPr lang="en-US" smtClean="0"/>
              <a:t>7</a:t>
            </a:fld>
            <a:endParaRPr lang="en-US" dirty="0"/>
          </a:p>
        </p:txBody>
      </p:sp>
    </p:spTree>
    <p:extLst>
      <p:ext uri="{BB962C8B-B14F-4D97-AF65-F5344CB8AC3E}">
        <p14:creationId xmlns:p14="http://schemas.microsoft.com/office/powerpoint/2010/main" val="826091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8</a:t>
            </a:fld>
            <a:endParaRPr lang="en-US" dirty="0"/>
          </a:p>
        </p:txBody>
      </p:sp>
    </p:spTree>
    <p:extLst>
      <p:ext uri="{BB962C8B-B14F-4D97-AF65-F5344CB8AC3E}">
        <p14:creationId xmlns:p14="http://schemas.microsoft.com/office/powerpoint/2010/main" val="2842927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Font typeface="+mj-lt"/>
              <a:buNone/>
            </a:pPr>
            <a:r>
              <a:rPr lang="en-US" sz="2400" b="1" dirty="0" smtClean="0">
                <a:latin typeface="Tw Cen MT" panose="020B0602020104020603" pitchFamily="34" charset="0"/>
              </a:rPr>
              <a:t>Search Criteria: </a:t>
            </a:r>
            <a:r>
              <a:rPr lang="en-US" sz="2400" dirty="0" smtClean="0">
                <a:latin typeface="Tw Cen MT" panose="020B0602020104020603" pitchFamily="34" charset="0"/>
              </a:rPr>
              <a:t>Select the fields you will search and the criteria. </a:t>
            </a:r>
            <a:r>
              <a:rPr lang="en-US" sz="2400" b="1" dirty="0" smtClean="0">
                <a:latin typeface="Tw Cen MT" panose="020B0602020104020603" pitchFamily="34" charset="0"/>
              </a:rPr>
              <a:t>Columns: </a:t>
            </a:r>
            <a:r>
              <a:rPr lang="en-US" sz="2400" dirty="0" smtClean="0">
                <a:latin typeface="Tw Cen MT" panose="020B0602020104020603" pitchFamily="34" charset="0"/>
              </a:rPr>
              <a:t>Select additional data fields to display in search results. </a:t>
            </a:r>
            <a:r>
              <a:rPr lang="en-US" sz="2400" b="1" dirty="0" smtClean="0">
                <a:latin typeface="Tw Cen MT" panose="020B0602020104020603" pitchFamily="34" charset="0"/>
              </a:rPr>
              <a:t>Organizational Unit: </a:t>
            </a:r>
            <a:r>
              <a:rPr lang="en-US" sz="2400" dirty="0" smtClean="0">
                <a:latin typeface="Tw Cen MT" panose="020B0602020104020603" pitchFamily="34" charset="0"/>
              </a:rPr>
              <a:t>Narrow your search by sub-states or sites. </a:t>
            </a:r>
            <a:r>
              <a:rPr lang="en-US" sz="2400" b="1" dirty="0" smtClean="0">
                <a:latin typeface="Tw Cen MT" panose="020B0602020104020603" pitchFamily="34" charset="0"/>
              </a:rPr>
              <a:t>Display Options: </a:t>
            </a:r>
            <a:r>
              <a:rPr lang="en-US" sz="2400" dirty="0" smtClean="0">
                <a:latin typeface="Tw Cen MT" panose="020B0602020104020603" pitchFamily="34" charset="0"/>
              </a:rPr>
              <a:t>Choose your format. </a:t>
            </a:r>
          </a:p>
          <a:p>
            <a:pPr marL="800100" lvl="1" indent="-342900">
              <a:spcBef>
                <a:spcPts val="600"/>
              </a:spcBef>
              <a:spcAft>
                <a:spcPts val="600"/>
              </a:spcAft>
              <a:buFont typeface="Arial" panose="020B0604020202020204" pitchFamily="34" charset="0"/>
              <a:buChar char="•"/>
            </a:pPr>
            <a:r>
              <a:rPr lang="en-US" sz="2400" i="1" dirty="0" smtClean="0">
                <a:latin typeface="Tw Cen MT" panose="020B0602020104020603" pitchFamily="34" charset="0"/>
              </a:rPr>
              <a:t>Html</a:t>
            </a:r>
            <a:r>
              <a:rPr lang="en-US" sz="2400" dirty="0" smtClean="0">
                <a:latin typeface="Tw Cen MT" panose="020B0602020104020603" pitchFamily="34" charset="0"/>
              </a:rPr>
              <a:t> to view within STARS</a:t>
            </a:r>
          </a:p>
          <a:p>
            <a:pPr marL="800100" lvl="1" indent="-342900">
              <a:spcBef>
                <a:spcPts val="600"/>
              </a:spcBef>
              <a:spcAft>
                <a:spcPts val="600"/>
              </a:spcAft>
              <a:buFont typeface="Arial" panose="020B0604020202020204" pitchFamily="34" charset="0"/>
              <a:buChar char="•"/>
            </a:pPr>
            <a:r>
              <a:rPr lang="en-US" sz="2400" i="1" dirty="0" smtClean="0">
                <a:latin typeface="Tw Cen MT" panose="020B0602020104020603" pitchFamily="34" charset="0"/>
              </a:rPr>
              <a:t>XLS </a:t>
            </a:r>
            <a:r>
              <a:rPr lang="en-US" sz="2400" dirty="0" smtClean="0">
                <a:latin typeface="Tw Cen MT" panose="020B0602020104020603" pitchFamily="34" charset="0"/>
              </a:rPr>
              <a:t>(Excel) to export and manipulate</a:t>
            </a:r>
          </a:p>
          <a:p>
            <a:pPr marL="800100" lvl="1" indent="-342900">
              <a:spcBef>
                <a:spcPts val="600"/>
              </a:spcBef>
              <a:spcAft>
                <a:spcPts val="600"/>
              </a:spcAft>
              <a:buFont typeface="Arial" panose="020B0604020202020204" pitchFamily="34" charset="0"/>
              <a:buChar char="•"/>
            </a:pPr>
            <a:r>
              <a:rPr lang="en-US" sz="2400" i="1" dirty="0" smtClean="0">
                <a:latin typeface="Tw Cen MT" panose="020B0602020104020603" pitchFamily="34" charset="0"/>
              </a:rPr>
              <a:t>Doc</a:t>
            </a:r>
            <a:r>
              <a:rPr lang="en-US" sz="2400" dirty="0" smtClean="0">
                <a:latin typeface="Tw Cen MT" panose="020B0602020104020603" pitchFamily="34" charset="0"/>
              </a:rPr>
              <a:t> (Word) is also an option</a:t>
            </a:r>
          </a:p>
          <a:p>
            <a:pPr marL="0" indent="0">
              <a:spcBef>
                <a:spcPts val="600"/>
              </a:spcBef>
              <a:spcAft>
                <a:spcPts val="600"/>
              </a:spcAft>
              <a:buFont typeface="+mj-lt"/>
              <a:buNone/>
            </a:pPr>
            <a:r>
              <a:rPr lang="en-US" sz="2400" b="1" dirty="0" smtClean="0">
                <a:latin typeface="Tw Cen MT" panose="020B0602020104020603" pitchFamily="34" charset="0"/>
              </a:rPr>
              <a:t>Properties: </a:t>
            </a:r>
            <a:r>
              <a:rPr lang="en-US" sz="2400" dirty="0" smtClean="0">
                <a:latin typeface="Tw Cen MT" panose="020B0602020104020603" pitchFamily="34" charset="0"/>
              </a:rPr>
              <a:t>Name your saved search.  </a:t>
            </a:r>
          </a:p>
        </p:txBody>
      </p:sp>
      <p:sp>
        <p:nvSpPr>
          <p:cNvPr id="4" name="Slide Number Placeholder 3"/>
          <p:cNvSpPr>
            <a:spLocks noGrp="1"/>
          </p:cNvSpPr>
          <p:nvPr>
            <p:ph type="sldNum" sz="quarter" idx="10"/>
          </p:nvPr>
        </p:nvSpPr>
        <p:spPr/>
        <p:txBody>
          <a:bodyPr/>
          <a:lstStyle/>
          <a:p>
            <a:fld id="{508CC9EC-95DA-4AC0-8829-0C87D44A94FE}" type="slidenum">
              <a:rPr lang="en-US" smtClean="0"/>
              <a:t>9</a:t>
            </a:fld>
            <a:endParaRPr lang="en-US" dirty="0"/>
          </a:p>
        </p:txBody>
      </p:sp>
    </p:spTree>
    <p:extLst>
      <p:ext uri="{BB962C8B-B14F-4D97-AF65-F5344CB8AC3E}">
        <p14:creationId xmlns:p14="http://schemas.microsoft.com/office/powerpoint/2010/main" val="3871078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15EC249-53D4-4093-89A7-B1D7BF7CD6BC}" type="datetime1">
              <a:rPr lang="en-US" smtClean="0"/>
              <a:t>11/15/2018</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162D542-39A4-4598-BEB9-D1267FDA8501}"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D905BC-2D81-49E2-8832-00985C6065C6}" type="datetime1">
              <a:rPr lang="en-US" smtClean="0"/>
              <a:t>11/15/2018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62D542-39A4-4598-BEB9-D1267FDA850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A895E072-881D-4886-8BE3-717058DCAD6D}" type="datetime1">
              <a:rPr lang="en-US" smtClean="0"/>
              <a:t>11/15/2018</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A162D542-39A4-4598-BEB9-D1267FDA8501}"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DD6BFA1-8847-489C-B148-EA63F45B381C}" type="datetime1">
              <a:rPr lang="en-US" smtClean="0"/>
              <a:t>11/15/2018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DBB6392-33A4-4998-8530-BD2134F331DA}" type="datetime1">
              <a:rPr lang="en-US" smtClean="0"/>
              <a:t>11/15/2018</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162D542-39A4-4598-BEB9-D1267FDA8501}"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9BAA01EA-C22A-4FD2-BE46-E44C0B5C1991}" type="datetime1">
              <a:rPr lang="en-US" smtClean="0"/>
              <a:t>11/15/2018</a:t>
            </a:fld>
            <a:endParaRPr lang="en-US" dirty="0"/>
          </a:p>
        </p:txBody>
      </p:sp>
      <p:sp>
        <p:nvSpPr>
          <p:cNvPr id="10" name="Slide Number Placeholder 9"/>
          <p:cNvSpPr>
            <a:spLocks noGrp="1"/>
          </p:cNvSpPr>
          <p:nvPr>
            <p:ph type="sldNum" sz="quarter" idx="16"/>
          </p:nvPr>
        </p:nvSpPr>
        <p:spPr/>
        <p:txBody>
          <a:bodyPr rtlCol="0"/>
          <a:lstStyle/>
          <a:p>
            <a:fld id="{A162D542-39A4-4598-BEB9-D1267FDA8501}" type="slidenum">
              <a:rPr lang="en-US" smtClean="0"/>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0305069-72B6-4ED9-A81E-D038F585998E}" type="datetime1">
              <a:rPr lang="en-US" smtClean="0"/>
              <a:t>11/15/2018</a:t>
            </a:fld>
            <a:endParaRPr lang="en-US" dirty="0"/>
          </a:p>
        </p:txBody>
      </p:sp>
      <p:sp>
        <p:nvSpPr>
          <p:cNvPr id="12" name="Slide Number Placeholder 11"/>
          <p:cNvSpPr>
            <a:spLocks noGrp="1"/>
          </p:cNvSpPr>
          <p:nvPr>
            <p:ph type="sldNum" sz="quarter" idx="16"/>
          </p:nvPr>
        </p:nvSpPr>
        <p:spPr/>
        <p:txBody>
          <a:bodyPr rtlCol="0"/>
          <a:lstStyle/>
          <a:p>
            <a:fld id="{A162D542-39A4-4598-BEB9-D1267FDA8501}" type="slidenum">
              <a:rPr lang="en-US" smtClean="0"/>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8100DA8-C07C-4529-80D4-73803418205F}" type="datetime1">
              <a:rPr lang="en-US" smtClean="0"/>
              <a:t>11/15/2018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4334E5-7310-4C4C-A88F-CA8E8E4D4124}" type="datetime1">
              <a:rPr lang="en-US" smtClean="0"/>
              <a:t>11/15/2018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162D542-39A4-4598-BEB9-D1267FDA850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F5DC049-297F-41CE-8DDF-2FC4AAD67D46}" type="datetime1">
              <a:rPr lang="en-US" smtClean="0"/>
              <a:t>11/15/2018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8F467C05-81A8-4511-B996-1F76494C3630}" type="datetime1">
              <a:rPr lang="en-US" smtClean="0"/>
              <a:t>11/15/2018</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162D542-39A4-4598-BEB9-D1267FDA8501}" type="slidenum">
              <a:rPr lang="en-US" smtClean="0"/>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8C7B29E-28B9-4205-88A9-16D6AABB59F1}" type="datetime1">
              <a:rPr lang="en-US" smtClean="0"/>
              <a:t>11/15/2018</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162D542-39A4-4598-BEB9-D1267FDA850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stars.acl.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www.shiptacenter.org/" TargetMode="External"/><Relationship Id="rId7" Type="http://schemas.openxmlformats.org/officeDocument/2006/relationships/diagramColors" Target="../diagrams/colors4.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STARS Searches</a:t>
            </a:r>
            <a:endParaRPr lang="en-US" dirty="0"/>
          </a:p>
        </p:txBody>
      </p:sp>
      <p:sp>
        <p:nvSpPr>
          <p:cNvPr id="3" name="Subtitle 2"/>
          <p:cNvSpPr>
            <a:spLocks noGrp="1"/>
          </p:cNvSpPr>
          <p:nvPr>
            <p:ph type="subTitle" idx="1"/>
          </p:nvPr>
        </p:nvSpPr>
        <p:spPr/>
        <p:txBody>
          <a:bodyPr/>
          <a:lstStyle/>
          <a:p>
            <a:r>
              <a:rPr lang="en-US" dirty="0" smtClean="0"/>
              <a:t>November 15, 2018</a:t>
            </a:r>
            <a:endParaRPr lang="en-US" dirty="0"/>
          </a:p>
        </p:txBody>
      </p:sp>
    </p:spTree>
    <p:extLst>
      <p:ext uri="{BB962C8B-B14F-4D97-AF65-F5344CB8AC3E}">
        <p14:creationId xmlns:p14="http://schemas.microsoft.com/office/powerpoint/2010/main" val="265603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Advanced Search Tabs Explained</a:t>
            </a:r>
            <a:endParaRPr lang="en-US" dirty="0"/>
          </a:p>
        </p:txBody>
      </p:sp>
      <p:sp>
        <p:nvSpPr>
          <p:cNvPr id="2" name="Slide Number Placeholder 1"/>
          <p:cNvSpPr>
            <a:spLocks noGrp="1"/>
          </p:cNvSpPr>
          <p:nvPr>
            <p:ph type="sldNum" sz="quarter" idx="12"/>
          </p:nvPr>
        </p:nvSpPr>
        <p:spPr/>
        <p:txBody>
          <a:bodyPr>
            <a:normAutofit fontScale="85000" lnSpcReduction="20000"/>
          </a:bodyPr>
          <a:lstStyle/>
          <a:p>
            <a:fld id="{A162D542-39A4-4598-BEB9-D1267FDA8501}" type="slidenum">
              <a:rPr lang="en-US" smtClean="0"/>
              <a:t>10</a:t>
            </a:fld>
            <a:endParaRPr lang="en-US" dirty="0"/>
          </a:p>
        </p:txBody>
      </p:sp>
      <p:sp>
        <p:nvSpPr>
          <p:cNvPr id="3" name="Rectangle 2"/>
          <p:cNvSpPr/>
          <p:nvPr/>
        </p:nvSpPr>
        <p:spPr>
          <a:xfrm>
            <a:off x="152400" y="1516698"/>
            <a:ext cx="8763000" cy="5509200"/>
          </a:xfrm>
          <a:prstGeom prst="rect">
            <a:avLst/>
          </a:prstGeom>
        </p:spPr>
        <p:txBody>
          <a:bodyPr wrap="square">
            <a:spAutoFit/>
          </a:bodyPr>
          <a:lstStyle/>
          <a:p>
            <a:r>
              <a:rPr lang="en-US" sz="2400" dirty="0" smtClean="0">
                <a:latin typeface="Tw Cen MT" panose="020B0602020104020603" pitchFamily="34" charset="0"/>
              </a:rPr>
              <a:t>These five </a:t>
            </a:r>
            <a:r>
              <a:rPr lang="en-US" sz="2400" dirty="0">
                <a:latin typeface="Tw Cen MT" panose="020B0602020104020603" pitchFamily="34" charset="0"/>
              </a:rPr>
              <a:t>tab options appear for any advanced search. At a minimum, you must respond to the </a:t>
            </a:r>
            <a:r>
              <a:rPr lang="en-US" sz="2400" i="1" dirty="0">
                <a:latin typeface="Tw Cen MT" panose="020B0602020104020603" pitchFamily="34" charset="0"/>
              </a:rPr>
              <a:t>Search Criteria </a:t>
            </a:r>
            <a:r>
              <a:rPr lang="en-US" sz="2400" dirty="0" smtClean="0">
                <a:latin typeface="Tw Cen MT" panose="020B0602020104020603" pitchFamily="34" charset="0"/>
              </a:rPr>
              <a:t>tab. </a:t>
            </a:r>
          </a:p>
          <a:p>
            <a:endParaRPr lang="en-US" dirty="0">
              <a:latin typeface="Calibri" panose="020F0502020204030204" pitchFamily="34" charset="0"/>
            </a:endParaRPr>
          </a:p>
          <a:p>
            <a:pPr marL="342900" indent="-342900">
              <a:spcAft>
                <a:spcPts val="600"/>
              </a:spcAft>
              <a:buFont typeface="+mj-lt"/>
              <a:buAutoNum type="arabicPeriod"/>
            </a:pPr>
            <a:r>
              <a:rPr lang="en-US" sz="2400" b="1" dirty="0" smtClean="0">
                <a:latin typeface="Tw Cen MT" panose="020B0602020104020603" pitchFamily="34" charset="0"/>
              </a:rPr>
              <a:t>Search </a:t>
            </a:r>
            <a:r>
              <a:rPr lang="en-US" sz="2400" b="1" dirty="0">
                <a:latin typeface="Tw Cen MT" panose="020B0602020104020603" pitchFamily="34" charset="0"/>
              </a:rPr>
              <a:t>Criteria: </a:t>
            </a:r>
            <a:r>
              <a:rPr lang="en-US" sz="2400" dirty="0" smtClean="0">
                <a:latin typeface="Tw Cen MT" panose="020B0602020104020603" pitchFamily="34" charset="0"/>
              </a:rPr>
              <a:t>Select the fields you will search and the criteria. </a:t>
            </a:r>
          </a:p>
          <a:p>
            <a:pPr marL="342900" indent="-342900">
              <a:spcBef>
                <a:spcPts val="600"/>
              </a:spcBef>
              <a:spcAft>
                <a:spcPts val="600"/>
              </a:spcAft>
              <a:buFont typeface="+mj-lt"/>
              <a:buAutoNum type="arabicPeriod"/>
            </a:pPr>
            <a:r>
              <a:rPr lang="en-US" sz="2400" b="1" dirty="0" smtClean="0">
                <a:latin typeface="Tw Cen MT" panose="020B0602020104020603" pitchFamily="34" charset="0"/>
              </a:rPr>
              <a:t>Columns: </a:t>
            </a:r>
            <a:r>
              <a:rPr lang="en-US" sz="2400" dirty="0" smtClean="0">
                <a:latin typeface="Tw Cen MT" panose="020B0602020104020603" pitchFamily="34" charset="0"/>
              </a:rPr>
              <a:t>Select additional data fields to display in search results. </a:t>
            </a:r>
          </a:p>
          <a:p>
            <a:pPr marL="342900" indent="-342900">
              <a:spcBef>
                <a:spcPts val="600"/>
              </a:spcBef>
              <a:spcAft>
                <a:spcPts val="600"/>
              </a:spcAft>
              <a:buFont typeface="+mj-lt"/>
              <a:buAutoNum type="arabicPeriod"/>
            </a:pPr>
            <a:r>
              <a:rPr lang="en-US" sz="2400" b="1" dirty="0" smtClean="0">
                <a:latin typeface="Tw Cen MT" panose="020B0602020104020603" pitchFamily="34" charset="0"/>
              </a:rPr>
              <a:t>Organizational </a:t>
            </a:r>
            <a:r>
              <a:rPr lang="en-US" sz="2400" b="1" dirty="0">
                <a:latin typeface="Tw Cen MT" panose="020B0602020104020603" pitchFamily="34" charset="0"/>
              </a:rPr>
              <a:t>Unit: </a:t>
            </a:r>
            <a:r>
              <a:rPr lang="en-US" sz="2400" dirty="0" smtClean="0">
                <a:latin typeface="Tw Cen MT" panose="020B0602020104020603" pitchFamily="34" charset="0"/>
              </a:rPr>
              <a:t>Narrow your </a:t>
            </a:r>
            <a:r>
              <a:rPr lang="en-US" sz="2400" dirty="0">
                <a:latin typeface="Tw Cen MT" panose="020B0602020104020603" pitchFamily="34" charset="0"/>
              </a:rPr>
              <a:t>search by </a:t>
            </a:r>
            <a:r>
              <a:rPr lang="en-US" sz="2400" dirty="0" smtClean="0">
                <a:latin typeface="Tw Cen MT" panose="020B0602020104020603" pitchFamily="34" charset="0"/>
              </a:rPr>
              <a:t>sub-states </a:t>
            </a:r>
            <a:r>
              <a:rPr lang="en-US" sz="2400" dirty="0">
                <a:latin typeface="Tw Cen MT" panose="020B0602020104020603" pitchFamily="34" charset="0"/>
              </a:rPr>
              <a:t>or </a:t>
            </a:r>
            <a:r>
              <a:rPr lang="en-US" sz="2400" dirty="0" smtClean="0">
                <a:latin typeface="Tw Cen MT" panose="020B0602020104020603" pitchFamily="34" charset="0"/>
              </a:rPr>
              <a:t>sites. </a:t>
            </a:r>
            <a:endParaRPr lang="en-US" sz="2400" dirty="0">
              <a:latin typeface="Tw Cen MT" panose="020B0602020104020603" pitchFamily="34" charset="0"/>
            </a:endParaRPr>
          </a:p>
          <a:p>
            <a:pPr marL="342900" indent="-342900">
              <a:spcBef>
                <a:spcPts val="600"/>
              </a:spcBef>
              <a:spcAft>
                <a:spcPts val="600"/>
              </a:spcAft>
              <a:buFont typeface="+mj-lt"/>
              <a:buAutoNum type="arabicPeriod"/>
            </a:pPr>
            <a:r>
              <a:rPr lang="en-US" sz="2400" b="1" dirty="0" smtClean="0">
                <a:latin typeface="Tw Cen MT" panose="020B0602020104020603" pitchFamily="34" charset="0"/>
              </a:rPr>
              <a:t>Display </a:t>
            </a:r>
            <a:r>
              <a:rPr lang="en-US" sz="2400" b="1" dirty="0">
                <a:latin typeface="Tw Cen MT" panose="020B0602020104020603" pitchFamily="34" charset="0"/>
              </a:rPr>
              <a:t>Options: </a:t>
            </a:r>
            <a:r>
              <a:rPr lang="en-US" sz="2400" dirty="0" smtClean="0">
                <a:latin typeface="Tw Cen MT" panose="020B0602020104020603" pitchFamily="34" charset="0"/>
              </a:rPr>
              <a:t>Choose your format. </a:t>
            </a:r>
          </a:p>
          <a:p>
            <a:pPr marL="800100" lvl="1" indent="-342900">
              <a:spcBef>
                <a:spcPts val="600"/>
              </a:spcBef>
              <a:spcAft>
                <a:spcPts val="600"/>
              </a:spcAft>
              <a:buFont typeface="Arial" panose="020B0604020202020204" pitchFamily="34" charset="0"/>
              <a:buChar char="•"/>
            </a:pPr>
            <a:r>
              <a:rPr lang="en-US" sz="2400" i="1" dirty="0" smtClean="0">
                <a:latin typeface="Tw Cen MT" panose="020B0602020104020603" pitchFamily="34" charset="0"/>
              </a:rPr>
              <a:t>Html</a:t>
            </a:r>
            <a:r>
              <a:rPr lang="en-US" sz="2400" dirty="0" smtClean="0">
                <a:latin typeface="Tw Cen MT" panose="020B0602020104020603" pitchFamily="34" charset="0"/>
              </a:rPr>
              <a:t> to view within STARS</a:t>
            </a:r>
          </a:p>
          <a:p>
            <a:pPr marL="800100" lvl="1" indent="-342900">
              <a:spcBef>
                <a:spcPts val="600"/>
              </a:spcBef>
              <a:spcAft>
                <a:spcPts val="600"/>
              </a:spcAft>
              <a:buFont typeface="Arial" panose="020B0604020202020204" pitchFamily="34" charset="0"/>
              <a:buChar char="•"/>
            </a:pPr>
            <a:r>
              <a:rPr lang="en-US" sz="2400" i="1" dirty="0" smtClean="0">
                <a:latin typeface="Tw Cen MT" panose="020B0602020104020603" pitchFamily="34" charset="0"/>
              </a:rPr>
              <a:t>XLS </a:t>
            </a:r>
            <a:r>
              <a:rPr lang="en-US" sz="2400" dirty="0" smtClean="0">
                <a:latin typeface="Tw Cen MT" panose="020B0602020104020603" pitchFamily="34" charset="0"/>
              </a:rPr>
              <a:t>(Excel) to export and manipulate</a:t>
            </a:r>
          </a:p>
          <a:p>
            <a:pPr marL="800100" lvl="1" indent="-342900">
              <a:spcBef>
                <a:spcPts val="600"/>
              </a:spcBef>
              <a:spcAft>
                <a:spcPts val="600"/>
              </a:spcAft>
              <a:buFont typeface="Arial" panose="020B0604020202020204" pitchFamily="34" charset="0"/>
              <a:buChar char="•"/>
            </a:pPr>
            <a:r>
              <a:rPr lang="en-US" sz="2400" i="1" dirty="0" smtClean="0">
                <a:latin typeface="Tw Cen MT" panose="020B0602020104020603" pitchFamily="34" charset="0"/>
              </a:rPr>
              <a:t>Doc</a:t>
            </a:r>
            <a:r>
              <a:rPr lang="en-US" sz="2400" dirty="0" smtClean="0">
                <a:latin typeface="Tw Cen MT" panose="020B0602020104020603" pitchFamily="34" charset="0"/>
              </a:rPr>
              <a:t> (Word) is also an option</a:t>
            </a:r>
            <a:endParaRPr lang="en-US" sz="2400" dirty="0">
              <a:latin typeface="Tw Cen MT" panose="020B0602020104020603" pitchFamily="34" charset="0"/>
            </a:endParaRPr>
          </a:p>
          <a:p>
            <a:pPr marL="342900" indent="-342900">
              <a:spcBef>
                <a:spcPts val="600"/>
              </a:spcBef>
              <a:spcAft>
                <a:spcPts val="600"/>
              </a:spcAft>
              <a:buFont typeface="+mj-lt"/>
              <a:buAutoNum type="arabicPeriod"/>
            </a:pPr>
            <a:r>
              <a:rPr lang="en-US" sz="2400" b="1" dirty="0" smtClean="0">
                <a:latin typeface="Tw Cen MT" panose="020B0602020104020603" pitchFamily="34" charset="0"/>
              </a:rPr>
              <a:t>Properties</a:t>
            </a:r>
            <a:r>
              <a:rPr lang="en-US" sz="2400" b="1" dirty="0">
                <a:latin typeface="Tw Cen MT" panose="020B0602020104020603" pitchFamily="34" charset="0"/>
              </a:rPr>
              <a:t>: </a:t>
            </a:r>
            <a:r>
              <a:rPr lang="en-US" sz="2400" dirty="0" smtClean="0">
                <a:latin typeface="Tw Cen MT" panose="020B0602020104020603" pitchFamily="34" charset="0"/>
              </a:rPr>
              <a:t>Name your saved search. </a:t>
            </a:r>
            <a:br>
              <a:rPr lang="en-US" sz="2400" dirty="0" smtClean="0">
                <a:latin typeface="Tw Cen MT" panose="020B0602020104020603" pitchFamily="34" charset="0"/>
              </a:rPr>
            </a:br>
            <a:endParaRPr lang="en-US" sz="2400" dirty="0">
              <a:latin typeface="Tw Cen MT" panose="020B0602020104020603" pitchFamily="34" charset="0"/>
            </a:endParaRPr>
          </a:p>
        </p:txBody>
      </p:sp>
      <p:sp>
        <p:nvSpPr>
          <p:cNvPr id="5" name="5-Point Star 4"/>
          <p:cNvSpPr/>
          <p:nvPr/>
        </p:nvSpPr>
        <p:spPr>
          <a:xfrm>
            <a:off x="5638800" y="5029200"/>
            <a:ext cx="6096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85951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A162D542-39A4-4598-BEB9-D1267FDA8501}" type="slidenum">
              <a:rPr lang="en-US" smtClean="0"/>
              <a:t>11</a:t>
            </a:fld>
            <a:endParaRPr lang="en-US" dirty="0"/>
          </a:p>
        </p:txBody>
      </p:sp>
      <p:sp>
        <p:nvSpPr>
          <p:cNvPr id="2" name="Title 1"/>
          <p:cNvSpPr>
            <a:spLocks noGrp="1"/>
          </p:cNvSpPr>
          <p:nvPr>
            <p:ph type="title" idx="4294967295"/>
          </p:nvPr>
        </p:nvSpPr>
        <p:spPr>
          <a:xfrm>
            <a:off x="300228" y="228600"/>
            <a:ext cx="3357372" cy="1600200"/>
          </a:xfrm>
        </p:spPr>
        <p:txBody>
          <a:bodyPr>
            <a:normAutofit/>
          </a:bodyPr>
          <a:lstStyle/>
          <a:p>
            <a:r>
              <a:rPr lang="en-US" dirty="0" smtClean="0"/>
              <a:t>NEW! Shared Searches</a:t>
            </a:r>
            <a:endParaRPr lang="en-US" dirty="0"/>
          </a:p>
        </p:txBody>
      </p:sp>
      <p:pic>
        <p:nvPicPr>
          <p:cNvPr id="4" name="Picture 3"/>
          <p:cNvPicPr/>
          <p:nvPr/>
        </p:nvPicPr>
        <p:blipFill rotWithShape="1">
          <a:blip r:embed="rId3">
            <a:extLst>
              <a:ext uri="{28A0092B-C50C-407E-A947-70E740481C1C}">
                <a14:useLocalDpi xmlns:a14="http://schemas.microsoft.com/office/drawing/2010/main" val="0"/>
              </a:ext>
            </a:extLst>
          </a:blip>
          <a:srcRect l="284" t="3063" r="60551" b="-45"/>
          <a:stretch/>
        </p:blipFill>
        <p:spPr bwMode="auto">
          <a:xfrm>
            <a:off x="3639312" y="304800"/>
            <a:ext cx="5341620" cy="6418429"/>
          </a:xfrm>
          <a:prstGeom prst="rect">
            <a:avLst/>
          </a:prstGeom>
          <a:ln w="15875">
            <a:solidFill>
              <a:schemeClr val="accent1">
                <a:shade val="50000"/>
              </a:schemeClr>
            </a:solidFill>
          </a:ln>
          <a:extLst>
            <a:ext uri="{53640926-AAD7-44D8-BBD7-CCE9431645EC}">
              <a14:shadowObscured xmlns:a14="http://schemas.microsoft.com/office/drawing/2010/main"/>
            </a:ext>
          </a:extLst>
        </p:spPr>
      </p:pic>
      <p:sp>
        <p:nvSpPr>
          <p:cNvPr id="17" name="Right Arrow 16"/>
          <p:cNvSpPr/>
          <p:nvPr/>
        </p:nvSpPr>
        <p:spPr>
          <a:xfrm>
            <a:off x="413766" y="2133600"/>
            <a:ext cx="3112008"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Edit, View, or Export</a:t>
            </a:r>
            <a:endParaRPr lang="en-US" sz="2000" b="1" dirty="0">
              <a:solidFill>
                <a:schemeClr val="bg1"/>
              </a:solidFill>
            </a:endParaRPr>
          </a:p>
        </p:txBody>
      </p:sp>
      <p:sp>
        <p:nvSpPr>
          <p:cNvPr id="18" name="Rectangle 17"/>
          <p:cNvSpPr/>
          <p:nvPr/>
        </p:nvSpPr>
        <p:spPr>
          <a:xfrm>
            <a:off x="3581400" y="2362200"/>
            <a:ext cx="1219200" cy="457200"/>
          </a:xfrm>
          <a:prstGeom prst="rect">
            <a:avLst/>
          </a:prstGeom>
          <a:noFill/>
          <a:ln w="476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18"/>
          <p:cNvSpPr/>
          <p:nvPr/>
        </p:nvSpPr>
        <p:spPr>
          <a:xfrm>
            <a:off x="413766" y="3898392"/>
            <a:ext cx="4293489"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Clicking Search Name Opens Search</a:t>
            </a:r>
            <a:endParaRPr lang="en-US" sz="2000" b="1" dirty="0">
              <a:solidFill>
                <a:schemeClr val="bg1"/>
              </a:solidFill>
            </a:endParaRPr>
          </a:p>
        </p:txBody>
      </p:sp>
      <p:sp>
        <p:nvSpPr>
          <p:cNvPr id="20" name="Rectangle 19"/>
          <p:cNvSpPr/>
          <p:nvPr/>
        </p:nvSpPr>
        <p:spPr>
          <a:xfrm>
            <a:off x="4764024" y="4169664"/>
            <a:ext cx="1941576" cy="554736"/>
          </a:xfrm>
          <a:prstGeom prst="rect">
            <a:avLst/>
          </a:prstGeom>
          <a:noFill/>
          <a:ln w="476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7128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and Searches</a:t>
            </a:r>
            <a:endParaRPr lang="en-US" dirty="0"/>
          </a:p>
        </p:txBody>
      </p:sp>
      <p:sp>
        <p:nvSpPr>
          <p:cNvPr id="5" name="Text Placeholder 4"/>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a:fld id="{2488A10A-9B20-4F75-A3AE-6C8D10CF676F}" type="slidenum">
              <a:rPr lang="en-US" sz="1400" smtClean="0"/>
              <a:pPr algn="r"/>
              <a:t>12</a:t>
            </a:fld>
            <a:endParaRPr lang="en-US" sz="1400" dirty="0"/>
          </a:p>
        </p:txBody>
      </p:sp>
    </p:spTree>
    <p:extLst>
      <p:ext uri="{BB962C8B-B14F-4D97-AF65-F5344CB8AC3E}">
        <p14:creationId xmlns:p14="http://schemas.microsoft.com/office/powerpoint/2010/main" val="1310322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STARS Hierarchy</a:t>
            </a:r>
            <a:endParaRPr lang="en-US" dirty="0"/>
          </a:p>
        </p:txBody>
      </p:sp>
      <p:sp>
        <p:nvSpPr>
          <p:cNvPr id="3" name="Slide Number Placeholder 2"/>
          <p:cNvSpPr>
            <a:spLocks noGrp="1"/>
          </p:cNvSpPr>
          <p:nvPr>
            <p:ph type="sldNum" sz="quarter" idx="10"/>
          </p:nvPr>
        </p:nvSpPr>
        <p:spPr/>
        <p:txBody>
          <a:bodyPr/>
          <a:lstStyle/>
          <a:p>
            <a:fld id="{2488A10A-9B20-4F75-A3AE-6C8D10CF676F}" type="slidenum">
              <a:rPr lang="en-US" smtClean="0"/>
              <a:t>13</a:t>
            </a:fld>
            <a:endParaRPr lang="en-US"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78450" y="2572779"/>
            <a:ext cx="8978239" cy="3039745"/>
          </a:xfrm>
          <a:prstGeom prst="rect">
            <a:avLst/>
          </a:prstGeom>
          <a:ln w="15875">
            <a:solidFill>
              <a:srgbClr val="5B9BD5"/>
            </a:solidFill>
          </a:ln>
        </p:spPr>
      </p:pic>
    </p:spTree>
    <p:extLst>
      <p:ext uri="{BB962C8B-B14F-4D97-AF65-F5344CB8AC3E}">
        <p14:creationId xmlns:p14="http://schemas.microsoft.com/office/powerpoint/2010/main" val="1014018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840" y="457200"/>
            <a:ext cx="8229600" cy="609600"/>
          </a:xfrm>
        </p:spPr>
        <p:txBody>
          <a:bodyPr>
            <a:normAutofit fontScale="90000"/>
          </a:bodyPr>
          <a:lstStyle/>
          <a:p>
            <a:pPr algn="ctr"/>
            <a:r>
              <a:rPr lang="en-US" dirty="0" smtClean="0"/>
              <a:t>Role-Based Search Capabilities</a:t>
            </a:r>
            <a:endParaRPr lang="en-US" dirty="0"/>
          </a:p>
        </p:txBody>
      </p:sp>
      <p:sp>
        <p:nvSpPr>
          <p:cNvPr id="4" name="Slide Number Placeholder 3"/>
          <p:cNvSpPr>
            <a:spLocks noGrp="1"/>
          </p:cNvSpPr>
          <p:nvPr>
            <p:ph type="sldNum" sz="quarter" idx="10"/>
          </p:nvPr>
        </p:nvSpPr>
        <p:spPr/>
        <p:txBody>
          <a:bodyPr/>
          <a:lstStyle/>
          <a:p>
            <a:fld id="{2488A10A-9B20-4F75-A3AE-6C8D10CF676F}" type="slidenum">
              <a:rPr lang="en-US" smtClean="0"/>
              <a:t>14</a:t>
            </a:fld>
            <a:endParaRPr lang="en-US" dirty="0"/>
          </a:p>
        </p:txBody>
      </p:sp>
      <p:graphicFrame>
        <p:nvGraphicFramePr>
          <p:cNvPr id="3" name="Table 2"/>
          <p:cNvGraphicFramePr>
            <a:graphicFrameLocks noGrp="1"/>
          </p:cNvGraphicFramePr>
          <p:nvPr>
            <p:extLst/>
          </p:nvPr>
        </p:nvGraphicFramePr>
        <p:xfrm>
          <a:off x="136251" y="1694070"/>
          <a:ext cx="8920438" cy="4838495"/>
        </p:xfrm>
        <a:graphic>
          <a:graphicData uri="http://schemas.openxmlformats.org/drawingml/2006/table">
            <a:tbl>
              <a:tblPr firstRow="1" firstCol="1" bandRow="1"/>
              <a:tblGrid>
                <a:gridCol w="2602769"/>
                <a:gridCol w="6317669"/>
              </a:tblGrid>
              <a:tr h="415303">
                <a:tc>
                  <a:txBody>
                    <a:bodyPr/>
                    <a:lstStyle/>
                    <a:p>
                      <a:pPr marL="0" marR="0" algn="ctr">
                        <a:lnSpc>
                          <a:spcPct val="115000"/>
                        </a:lnSpc>
                        <a:spcBef>
                          <a:spcPts val="0"/>
                        </a:spcBef>
                        <a:spcAft>
                          <a:spcPts val="0"/>
                        </a:spcAft>
                      </a:pPr>
                      <a:r>
                        <a:rPr lang="en-US" sz="2400" b="1" dirty="0">
                          <a:effectLst/>
                          <a:latin typeface="Calibri" panose="020F0502020204030204" pitchFamily="34" charset="0"/>
                          <a:ea typeface="MS Mincho"/>
                          <a:cs typeface="Times New Roman" panose="02020603050405020304" pitchFamily="18" charset="0"/>
                        </a:rPr>
                        <a:t>Role name</a:t>
                      </a:r>
                      <a:endParaRPr lang="en-US" sz="1900" dirty="0">
                        <a:effectLst/>
                        <a:latin typeface="Calibri" panose="020F0502020204030204" pitchFamily="34" charset="0"/>
                        <a:ea typeface="MS Mincho"/>
                        <a:cs typeface="Times New Roman" panose="02020603050405020304" pitchFamily="18" charset="0"/>
                      </a:endParaRPr>
                    </a:p>
                  </a:txBody>
                  <a:tcPr marL="108802" marR="108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400" b="1" dirty="0">
                          <a:effectLst/>
                          <a:latin typeface="Calibri" panose="020F0502020204030204" pitchFamily="34" charset="0"/>
                          <a:ea typeface="MS Mincho"/>
                          <a:cs typeface="Times New Roman" panose="02020603050405020304" pitchFamily="18" charset="0"/>
                        </a:rPr>
                        <a:t>Capabilities</a:t>
                      </a:r>
                      <a:endParaRPr lang="en-US" sz="1900" dirty="0">
                        <a:effectLst/>
                        <a:latin typeface="Calibri" panose="020F0502020204030204" pitchFamily="34" charset="0"/>
                        <a:ea typeface="MS Mincho"/>
                        <a:cs typeface="Times New Roman" panose="02020603050405020304" pitchFamily="18" charset="0"/>
                      </a:endParaRPr>
                    </a:p>
                  </a:txBody>
                  <a:tcPr marL="108802" marR="108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3657">
                <a:tc>
                  <a:txBody>
                    <a:bodyPr/>
                    <a:lstStyle/>
                    <a:p>
                      <a:pPr marL="0" marR="0" algn="l">
                        <a:lnSpc>
                          <a:spcPct val="115000"/>
                        </a:lnSpc>
                        <a:spcBef>
                          <a:spcPts val="300"/>
                        </a:spcBef>
                        <a:spcAft>
                          <a:spcPts val="300"/>
                        </a:spcAft>
                      </a:pPr>
                      <a:r>
                        <a:rPr lang="en-US" sz="1900" dirty="0">
                          <a:effectLst/>
                          <a:latin typeface="Calibri" panose="020F0502020204030204" pitchFamily="34" charset="0"/>
                          <a:ea typeface="MS Mincho"/>
                          <a:cs typeface="Times New Roman" panose="02020603050405020304" pitchFamily="18" charset="0"/>
                        </a:rPr>
                        <a:t>SHIP Director</a:t>
                      </a:r>
                    </a:p>
                  </a:txBody>
                  <a:tcPr marL="108802" marR="108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marR="0" lvl="0" indent="-342900" algn="l">
                        <a:lnSpc>
                          <a:spcPct val="115000"/>
                        </a:lnSpc>
                        <a:spcBef>
                          <a:spcPts val="100"/>
                        </a:spcBef>
                        <a:spcAft>
                          <a:spcPts val="100"/>
                        </a:spcAft>
                        <a:buFont typeface="Symbol" panose="05050102010706020507" pitchFamily="18" charset="2"/>
                        <a:buChar char=""/>
                      </a:pPr>
                      <a:r>
                        <a:rPr lang="en-US" sz="1800" dirty="0">
                          <a:effectLst/>
                          <a:latin typeface="Calibri" panose="020F0502020204030204" pitchFamily="34" charset="0"/>
                          <a:ea typeface="MS Mincho"/>
                          <a:cs typeface="Times New Roman" panose="02020603050405020304" pitchFamily="18" charset="0"/>
                        </a:rPr>
                        <a:t>Can search all data at the state level and below</a:t>
                      </a:r>
                      <a:endParaRPr lang="en-US" sz="1900" dirty="0">
                        <a:effectLst/>
                        <a:latin typeface="Calibri" panose="020F0502020204030204" pitchFamily="34" charset="0"/>
                        <a:ea typeface="MS Mincho"/>
                        <a:cs typeface="Times New Roman" panose="02020603050405020304" pitchFamily="18" charset="0"/>
                      </a:endParaRPr>
                    </a:p>
                  </a:txBody>
                  <a:tcPr marL="108802" marR="108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79532">
                <a:tc>
                  <a:txBody>
                    <a:bodyPr/>
                    <a:lstStyle/>
                    <a:p>
                      <a:pPr marL="0" marR="0" algn="l">
                        <a:lnSpc>
                          <a:spcPct val="115000"/>
                        </a:lnSpc>
                        <a:spcBef>
                          <a:spcPts val="300"/>
                        </a:spcBef>
                        <a:spcAft>
                          <a:spcPts val="0"/>
                        </a:spcAft>
                      </a:pPr>
                      <a:r>
                        <a:rPr lang="en-US" sz="1900" dirty="0">
                          <a:effectLst/>
                          <a:latin typeface="Calibri" panose="020F0502020204030204" pitchFamily="34" charset="0"/>
                          <a:ea typeface="MS Mincho"/>
                          <a:cs typeface="Times New Roman" panose="02020603050405020304" pitchFamily="18" charset="0"/>
                        </a:rPr>
                        <a:t>SHIP Assistant Director</a:t>
                      </a:r>
                    </a:p>
                  </a:txBody>
                  <a:tcPr marL="108802" marR="108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marR="0" lvl="0" indent="-342900" algn="l">
                        <a:lnSpc>
                          <a:spcPct val="115000"/>
                        </a:lnSpc>
                        <a:spcBef>
                          <a:spcPts val="100"/>
                        </a:spcBef>
                        <a:spcAft>
                          <a:spcPts val="100"/>
                        </a:spcAft>
                        <a:buFont typeface="Symbol" panose="05050102010706020507" pitchFamily="18" charset="2"/>
                        <a:buChar char=""/>
                      </a:pPr>
                      <a:r>
                        <a:rPr lang="en-US" sz="1800" dirty="0">
                          <a:effectLst/>
                          <a:latin typeface="Calibri" panose="020F0502020204030204" pitchFamily="34" charset="0"/>
                          <a:ea typeface="MS Mincho"/>
                          <a:cs typeface="Times New Roman" panose="02020603050405020304" pitchFamily="18" charset="0"/>
                        </a:rPr>
                        <a:t>Can search all data at the state level and below</a:t>
                      </a:r>
                      <a:endParaRPr lang="en-US" sz="1900" dirty="0">
                        <a:effectLst/>
                        <a:latin typeface="Calibri" panose="020F0502020204030204" pitchFamily="34" charset="0"/>
                        <a:ea typeface="MS Mincho"/>
                        <a:cs typeface="Times New Roman" panose="02020603050405020304" pitchFamily="18" charset="0"/>
                      </a:endParaRPr>
                    </a:p>
                  </a:txBody>
                  <a:tcPr marL="108802" marR="108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33657">
                <a:tc>
                  <a:txBody>
                    <a:bodyPr/>
                    <a:lstStyle/>
                    <a:p>
                      <a:pPr marL="0" marR="0" algn="l">
                        <a:lnSpc>
                          <a:spcPct val="115000"/>
                        </a:lnSpc>
                        <a:spcBef>
                          <a:spcPts val="300"/>
                        </a:spcBef>
                        <a:spcAft>
                          <a:spcPts val="300"/>
                        </a:spcAft>
                      </a:pPr>
                      <a:r>
                        <a:rPr lang="en-US" sz="1900" dirty="0">
                          <a:effectLst/>
                          <a:latin typeface="Calibri" panose="020F0502020204030204" pitchFamily="34" charset="0"/>
                          <a:ea typeface="MS Mincho"/>
                          <a:cs typeface="Times New Roman" panose="02020603050405020304" pitchFamily="18" charset="0"/>
                        </a:rPr>
                        <a:t>State Staff</a:t>
                      </a:r>
                    </a:p>
                  </a:txBody>
                  <a:tcPr marL="108802" marR="108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marR="0" lvl="0" indent="-342900" algn="l">
                        <a:lnSpc>
                          <a:spcPct val="115000"/>
                        </a:lnSpc>
                        <a:spcBef>
                          <a:spcPts val="100"/>
                        </a:spcBef>
                        <a:spcAft>
                          <a:spcPts val="100"/>
                        </a:spcAft>
                        <a:buFont typeface="Symbol" panose="05050102010706020507" pitchFamily="18" charset="2"/>
                        <a:buChar char=""/>
                      </a:pPr>
                      <a:r>
                        <a:rPr lang="en-US" sz="1800" dirty="0">
                          <a:effectLst/>
                          <a:latin typeface="Calibri" panose="020F0502020204030204" pitchFamily="34" charset="0"/>
                          <a:ea typeface="MS Mincho"/>
                          <a:cs typeface="Times New Roman" panose="02020603050405020304" pitchFamily="18" charset="0"/>
                        </a:rPr>
                        <a:t>Can search all data at the state level and below</a:t>
                      </a:r>
                      <a:endParaRPr lang="en-US" sz="1900" dirty="0">
                        <a:effectLst/>
                        <a:latin typeface="Calibri" panose="020F0502020204030204" pitchFamily="34" charset="0"/>
                        <a:ea typeface="MS Mincho"/>
                        <a:cs typeface="Times New Roman" panose="02020603050405020304" pitchFamily="18" charset="0"/>
                      </a:endParaRPr>
                    </a:p>
                  </a:txBody>
                  <a:tcPr marL="108802" marR="108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33657">
                <a:tc>
                  <a:txBody>
                    <a:bodyPr/>
                    <a:lstStyle/>
                    <a:p>
                      <a:pPr marL="0" marR="0" algn="l">
                        <a:lnSpc>
                          <a:spcPct val="115000"/>
                        </a:lnSpc>
                        <a:spcBef>
                          <a:spcPts val="300"/>
                        </a:spcBef>
                        <a:spcAft>
                          <a:spcPts val="300"/>
                        </a:spcAft>
                      </a:pPr>
                      <a:r>
                        <a:rPr lang="en-US" sz="1900" dirty="0">
                          <a:effectLst/>
                          <a:latin typeface="Calibri" panose="020F0502020204030204" pitchFamily="34" charset="0"/>
                          <a:ea typeface="MS Mincho"/>
                          <a:cs typeface="Times New Roman" panose="02020603050405020304" pitchFamily="18" charset="0"/>
                        </a:rPr>
                        <a:t>Sub-State Manager</a:t>
                      </a:r>
                    </a:p>
                  </a:txBody>
                  <a:tcPr marL="108802" marR="108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342900" marR="0" lvl="0" indent="-342900" algn="l">
                        <a:lnSpc>
                          <a:spcPct val="115000"/>
                        </a:lnSpc>
                        <a:spcBef>
                          <a:spcPts val="100"/>
                        </a:spcBef>
                        <a:spcAft>
                          <a:spcPts val="100"/>
                        </a:spcAft>
                        <a:buFont typeface="Symbol" panose="05050102010706020507" pitchFamily="18" charset="2"/>
                        <a:buChar char=""/>
                      </a:pPr>
                      <a:r>
                        <a:rPr lang="en-US" sz="1800" dirty="0">
                          <a:effectLst/>
                          <a:latin typeface="Calibri" panose="020F0502020204030204" pitchFamily="34" charset="0"/>
                          <a:ea typeface="MS Mincho"/>
                          <a:cs typeface="Times New Roman" panose="02020603050405020304" pitchFamily="18" charset="0"/>
                        </a:rPr>
                        <a:t>Search all data at the Sub-State level and below</a:t>
                      </a:r>
                      <a:endParaRPr lang="en-US" sz="1900" dirty="0">
                        <a:effectLst/>
                        <a:latin typeface="Calibri" panose="020F0502020204030204" pitchFamily="34" charset="0"/>
                        <a:ea typeface="MS Mincho"/>
                        <a:cs typeface="Times New Roman" panose="02020603050405020304" pitchFamily="18" charset="0"/>
                      </a:endParaRPr>
                    </a:p>
                  </a:txBody>
                  <a:tcPr marL="108802" marR="108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333657">
                <a:tc>
                  <a:txBody>
                    <a:bodyPr/>
                    <a:lstStyle/>
                    <a:p>
                      <a:pPr marL="0" marR="0" algn="l">
                        <a:lnSpc>
                          <a:spcPct val="115000"/>
                        </a:lnSpc>
                        <a:spcBef>
                          <a:spcPts val="300"/>
                        </a:spcBef>
                        <a:spcAft>
                          <a:spcPts val="300"/>
                        </a:spcAft>
                      </a:pPr>
                      <a:r>
                        <a:rPr lang="en-US" sz="1900" dirty="0">
                          <a:effectLst/>
                          <a:latin typeface="Calibri" panose="020F0502020204030204" pitchFamily="34" charset="0"/>
                          <a:ea typeface="MS Mincho"/>
                          <a:cs typeface="Times New Roman" panose="02020603050405020304" pitchFamily="18" charset="0"/>
                        </a:rPr>
                        <a:t>Sub-State Staff</a:t>
                      </a:r>
                    </a:p>
                  </a:txBody>
                  <a:tcPr marL="108802" marR="108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342900" marR="0" lvl="0" indent="-342900" algn="l">
                        <a:lnSpc>
                          <a:spcPct val="115000"/>
                        </a:lnSpc>
                        <a:spcBef>
                          <a:spcPts val="300"/>
                        </a:spcBef>
                        <a:spcAft>
                          <a:spcPts val="300"/>
                        </a:spcAft>
                        <a:buFont typeface="Symbol" panose="05050102010706020507" pitchFamily="18" charset="2"/>
                        <a:buChar char=""/>
                      </a:pPr>
                      <a:r>
                        <a:rPr lang="en-US" sz="1800" dirty="0">
                          <a:effectLst/>
                          <a:latin typeface="Calibri" panose="020F0502020204030204" pitchFamily="34" charset="0"/>
                          <a:ea typeface="MS Mincho"/>
                          <a:cs typeface="Times New Roman" panose="02020603050405020304" pitchFamily="18" charset="0"/>
                        </a:rPr>
                        <a:t>Search all data at the Sub-State level and below</a:t>
                      </a:r>
                      <a:endParaRPr lang="en-US" sz="1900" dirty="0">
                        <a:effectLst/>
                        <a:latin typeface="Calibri" panose="020F0502020204030204" pitchFamily="34" charset="0"/>
                        <a:ea typeface="MS Mincho"/>
                        <a:cs typeface="Times New Roman" panose="02020603050405020304" pitchFamily="18" charset="0"/>
                      </a:endParaRPr>
                    </a:p>
                  </a:txBody>
                  <a:tcPr marL="108802" marR="108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333657">
                <a:tc>
                  <a:txBody>
                    <a:bodyPr/>
                    <a:lstStyle/>
                    <a:p>
                      <a:pPr marL="0" marR="0" algn="l">
                        <a:lnSpc>
                          <a:spcPct val="115000"/>
                        </a:lnSpc>
                        <a:spcBef>
                          <a:spcPts val="300"/>
                        </a:spcBef>
                        <a:spcAft>
                          <a:spcPts val="300"/>
                        </a:spcAft>
                      </a:pPr>
                      <a:r>
                        <a:rPr lang="en-US" sz="1900" dirty="0">
                          <a:effectLst/>
                          <a:latin typeface="Calibri" panose="020F0502020204030204" pitchFamily="34" charset="0"/>
                          <a:ea typeface="MS Mincho"/>
                          <a:cs typeface="Times New Roman" panose="02020603050405020304" pitchFamily="18" charset="0"/>
                        </a:rPr>
                        <a:t>Site Manager</a:t>
                      </a:r>
                    </a:p>
                  </a:txBody>
                  <a:tcPr marL="108802" marR="108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342900" marR="0" lvl="0" indent="-342900" algn="l">
                        <a:lnSpc>
                          <a:spcPct val="115000"/>
                        </a:lnSpc>
                        <a:spcBef>
                          <a:spcPts val="100"/>
                        </a:spcBef>
                        <a:spcAft>
                          <a:spcPts val="100"/>
                        </a:spcAft>
                        <a:buFont typeface="Symbol" panose="05050102010706020507" pitchFamily="18" charset="2"/>
                        <a:buChar char=""/>
                      </a:pPr>
                      <a:r>
                        <a:rPr lang="en-US" sz="1800" dirty="0">
                          <a:effectLst/>
                          <a:latin typeface="Calibri" panose="020F0502020204030204" pitchFamily="34" charset="0"/>
                          <a:ea typeface="MS Mincho"/>
                          <a:cs typeface="Times New Roman" panose="02020603050405020304" pitchFamily="18" charset="0"/>
                        </a:rPr>
                        <a:t>Search all data at the Site level and below</a:t>
                      </a:r>
                      <a:endParaRPr lang="en-US" sz="1900" dirty="0">
                        <a:effectLst/>
                        <a:latin typeface="Calibri" panose="020F0502020204030204" pitchFamily="34" charset="0"/>
                        <a:ea typeface="MS Mincho"/>
                        <a:cs typeface="Times New Roman" panose="02020603050405020304" pitchFamily="18" charset="0"/>
                      </a:endParaRPr>
                    </a:p>
                  </a:txBody>
                  <a:tcPr marL="108802" marR="108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333657">
                <a:tc>
                  <a:txBody>
                    <a:bodyPr/>
                    <a:lstStyle/>
                    <a:p>
                      <a:pPr marL="0" marR="0" algn="l">
                        <a:lnSpc>
                          <a:spcPct val="115000"/>
                        </a:lnSpc>
                        <a:spcBef>
                          <a:spcPts val="300"/>
                        </a:spcBef>
                        <a:spcAft>
                          <a:spcPts val="300"/>
                        </a:spcAft>
                      </a:pPr>
                      <a:r>
                        <a:rPr lang="en-US" sz="1900" dirty="0">
                          <a:effectLst/>
                          <a:latin typeface="Calibri" panose="020F0502020204030204" pitchFamily="34" charset="0"/>
                          <a:ea typeface="MS Mincho"/>
                          <a:cs typeface="Times New Roman" panose="02020603050405020304" pitchFamily="18" charset="0"/>
                        </a:rPr>
                        <a:t>Site Staff</a:t>
                      </a:r>
                    </a:p>
                  </a:txBody>
                  <a:tcPr marL="108802" marR="108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342900" marR="0" lvl="0" indent="-342900" algn="l">
                        <a:lnSpc>
                          <a:spcPct val="115000"/>
                        </a:lnSpc>
                        <a:spcBef>
                          <a:spcPts val="300"/>
                        </a:spcBef>
                        <a:spcAft>
                          <a:spcPts val="300"/>
                        </a:spcAft>
                        <a:buFont typeface="Symbol" panose="05050102010706020507" pitchFamily="18" charset="2"/>
                        <a:buChar char=""/>
                      </a:pPr>
                      <a:r>
                        <a:rPr lang="en-US" sz="1800" dirty="0">
                          <a:effectLst/>
                          <a:latin typeface="Calibri" panose="020F0502020204030204" pitchFamily="34" charset="0"/>
                          <a:ea typeface="MS Mincho"/>
                          <a:cs typeface="Times New Roman" panose="02020603050405020304" pitchFamily="18" charset="0"/>
                        </a:rPr>
                        <a:t>Search all data at the Site level and below</a:t>
                      </a:r>
                      <a:endParaRPr lang="en-US" sz="1900" dirty="0">
                        <a:effectLst/>
                        <a:latin typeface="Calibri" panose="020F0502020204030204" pitchFamily="34" charset="0"/>
                        <a:ea typeface="MS Mincho"/>
                        <a:cs typeface="Times New Roman" panose="02020603050405020304" pitchFamily="18" charset="0"/>
                      </a:endParaRPr>
                    </a:p>
                  </a:txBody>
                  <a:tcPr marL="108802" marR="108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1600398">
                <a:tc>
                  <a:txBody>
                    <a:bodyPr/>
                    <a:lstStyle/>
                    <a:p>
                      <a:pPr marL="0" marR="0" algn="l">
                        <a:lnSpc>
                          <a:spcPct val="115000"/>
                        </a:lnSpc>
                        <a:spcBef>
                          <a:spcPts val="300"/>
                        </a:spcBef>
                        <a:spcAft>
                          <a:spcPts val="300"/>
                        </a:spcAft>
                      </a:pPr>
                      <a:r>
                        <a:rPr lang="en-US" sz="1900" dirty="0">
                          <a:effectLst/>
                          <a:latin typeface="Calibri" panose="020F0502020204030204" pitchFamily="34" charset="0"/>
                          <a:ea typeface="MS Mincho"/>
                          <a:cs typeface="Times New Roman" panose="02020603050405020304" pitchFamily="18" charset="0"/>
                        </a:rPr>
                        <a:t>Team Member</a:t>
                      </a:r>
                    </a:p>
                  </a:txBody>
                  <a:tcPr marL="108802" marR="108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42900" marR="0" lvl="0" indent="-342900" algn="l">
                        <a:lnSpc>
                          <a:spcPct val="115000"/>
                        </a:lnSpc>
                        <a:spcBef>
                          <a:spcPts val="100"/>
                        </a:spcBef>
                        <a:spcAft>
                          <a:spcPts val="100"/>
                        </a:spcAft>
                        <a:buFont typeface="Symbol" panose="05050102010706020507" pitchFamily="18" charset="2"/>
                        <a:buChar char=""/>
                      </a:pPr>
                      <a:r>
                        <a:rPr lang="en-US" sz="1800" dirty="0">
                          <a:effectLst/>
                          <a:latin typeface="Calibri" panose="020F0502020204030204" pitchFamily="34" charset="0"/>
                          <a:ea typeface="MS Mincho"/>
                          <a:cs typeface="Times New Roman" panose="02020603050405020304" pitchFamily="18" charset="0"/>
                        </a:rPr>
                        <a:t>Search any forms at and below their level in the *hierarchy </a:t>
                      </a:r>
                      <a:br>
                        <a:rPr lang="en-US" sz="1800" dirty="0">
                          <a:effectLst/>
                          <a:latin typeface="Calibri" panose="020F0502020204030204" pitchFamily="34" charset="0"/>
                          <a:ea typeface="MS Mincho"/>
                          <a:cs typeface="Times New Roman" panose="02020603050405020304" pitchFamily="18" charset="0"/>
                        </a:rPr>
                      </a:br>
                      <a:r>
                        <a:rPr lang="en-US" sz="1800" dirty="0">
                          <a:effectLst/>
                          <a:latin typeface="Calibri" panose="020F0502020204030204" pitchFamily="34" charset="0"/>
                          <a:ea typeface="MS Mincho"/>
                          <a:cs typeface="Times New Roman" panose="02020603050405020304" pitchFamily="18" charset="0"/>
                        </a:rPr>
                        <a:t>* </a:t>
                      </a:r>
                      <a:r>
                        <a:rPr lang="en-US" sz="1800" i="1" dirty="0">
                          <a:effectLst/>
                          <a:latin typeface="Calibri" panose="020F0502020204030204" pitchFamily="34" charset="0"/>
                          <a:ea typeface="MS Mincho"/>
                          <a:cs typeface="Times New Roman" panose="02020603050405020304" pitchFamily="18" charset="0"/>
                        </a:rPr>
                        <a:t>Note: this role can be aligned with any level of the hierarchy; the decision is made when the Team Member is created</a:t>
                      </a:r>
                      <a:endParaRPr lang="en-US" sz="1900" dirty="0">
                        <a:effectLst/>
                        <a:latin typeface="Calibri" panose="020F0502020204030204" pitchFamily="34" charset="0"/>
                        <a:ea typeface="MS Mincho"/>
                        <a:cs typeface="Times New Roman" panose="02020603050405020304" pitchFamily="18" charset="0"/>
                      </a:endParaRPr>
                    </a:p>
                    <a:p>
                      <a:pPr marL="342900" marR="0" lvl="0" indent="-342900" algn="l">
                        <a:lnSpc>
                          <a:spcPct val="115000"/>
                        </a:lnSpc>
                        <a:spcBef>
                          <a:spcPts val="100"/>
                        </a:spcBef>
                        <a:spcAft>
                          <a:spcPts val="100"/>
                        </a:spcAft>
                        <a:buFont typeface="Symbol" panose="05050102010706020507" pitchFamily="18" charset="2"/>
                        <a:buChar char=""/>
                      </a:pPr>
                      <a:r>
                        <a:rPr lang="en-US" sz="1800" dirty="0">
                          <a:solidFill>
                            <a:srgbClr val="FF0000"/>
                          </a:solidFill>
                          <a:effectLst/>
                          <a:latin typeface="Calibri" panose="020F0502020204030204" pitchFamily="34" charset="0"/>
                          <a:ea typeface="MS Mincho"/>
                          <a:cs typeface="Times New Roman" panose="02020603050405020304" pitchFamily="18" charset="0"/>
                        </a:rPr>
                        <a:t>Unable to search team members </a:t>
                      </a:r>
                      <a:endParaRPr lang="en-US" sz="1900" dirty="0">
                        <a:effectLst/>
                        <a:latin typeface="Calibri" panose="020F0502020204030204" pitchFamily="34" charset="0"/>
                        <a:ea typeface="MS Mincho"/>
                        <a:cs typeface="Times New Roman" panose="02020603050405020304" pitchFamily="18" charset="0"/>
                      </a:endParaRPr>
                    </a:p>
                  </a:txBody>
                  <a:tcPr marL="108802" marR="108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33657">
                <a:tc>
                  <a:txBody>
                    <a:bodyPr/>
                    <a:lstStyle/>
                    <a:p>
                      <a:pPr marL="0" marR="0" algn="l">
                        <a:lnSpc>
                          <a:spcPct val="115000"/>
                        </a:lnSpc>
                        <a:spcBef>
                          <a:spcPts val="300"/>
                        </a:spcBef>
                        <a:spcAft>
                          <a:spcPts val="300"/>
                        </a:spcAft>
                      </a:pPr>
                      <a:r>
                        <a:rPr lang="en-US" sz="1900" dirty="0">
                          <a:effectLst/>
                          <a:latin typeface="Calibri" panose="020F0502020204030204" pitchFamily="34" charset="0"/>
                          <a:ea typeface="MS Mincho"/>
                          <a:cs typeface="Times New Roman" panose="02020603050405020304" pitchFamily="18" charset="0"/>
                        </a:rPr>
                        <a:t>STARS Submitter</a:t>
                      </a:r>
                    </a:p>
                  </a:txBody>
                  <a:tcPr marL="108802" marR="108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marR="0" lvl="0" indent="-342900" algn="l">
                        <a:lnSpc>
                          <a:spcPct val="115000"/>
                        </a:lnSpc>
                        <a:spcBef>
                          <a:spcPts val="100"/>
                        </a:spcBef>
                        <a:spcAft>
                          <a:spcPts val="100"/>
                        </a:spcAft>
                        <a:buFont typeface="Symbol" panose="05050102010706020507" pitchFamily="18" charset="2"/>
                        <a:buChar char=""/>
                      </a:pPr>
                      <a:r>
                        <a:rPr lang="en-US" sz="1800" i="1" dirty="0">
                          <a:solidFill>
                            <a:srgbClr val="FF0000"/>
                          </a:solidFill>
                          <a:effectLst/>
                          <a:latin typeface="Calibri" panose="020F0502020204030204" pitchFamily="34" charset="0"/>
                          <a:ea typeface="MS Mincho"/>
                          <a:cs typeface="Times New Roman" panose="02020603050405020304" pitchFamily="18" charset="0"/>
                        </a:rPr>
                        <a:t>N/A. No Search menu</a:t>
                      </a:r>
                      <a:r>
                        <a:rPr lang="en-US" sz="1800" i="1" dirty="0">
                          <a:effectLst/>
                          <a:latin typeface="Calibri" panose="020F0502020204030204" pitchFamily="34" charset="0"/>
                          <a:ea typeface="MS Mincho"/>
                          <a:cs typeface="Times New Roman" panose="02020603050405020304" pitchFamily="18" charset="0"/>
                        </a:rPr>
                        <a:t>; must use the Tracking Inbox</a:t>
                      </a:r>
                      <a:endParaRPr lang="en-US" sz="1900" dirty="0">
                        <a:effectLst/>
                        <a:latin typeface="Calibri" panose="020F0502020204030204" pitchFamily="34" charset="0"/>
                        <a:ea typeface="MS Mincho"/>
                        <a:cs typeface="Times New Roman" panose="02020603050405020304" pitchFamily="18" charset="0"/>
                      </a:endParaRPr>
                    </a:p>
                  </a:txBody>
                  <a:tcPr marL="108802" marR="108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139133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FAQs</a:t>
            </a:r>
            <a:endParaRPr lang="en-US" dirty="0"/>
          </a:p>
        </p:txBody>
      </p:sp>
      <p:sp>
        <p:nvSpPr>
          <p:cNvPr id="5" name="Text Placeholder 4"/>
          <p:cNvSpPr>
            <a:spLocks noGrp="1"/>
          </p:cNvSpPr>
          <p:nvPr>
            <p:ph type="body" idx="1"/>
          </p:nvPr>
        </p:nvSpPr>
        <p:spPr/>
        <p:txBody>
          <a:bodyPr/>
          <a:lstStyle/>
          <a:p>
            <a:endParaRPr lang="en-US" dirty="0"/>
          </a:p>
        </p:txBody>
      </p:sp>
      <p:sp>
        <p:nvSpPr>
          <p:cNvPr id="6" name="Slide Number Placeholder 5"/>
          <p:cNvSpPr>
            <a:spLocks noGrp="1"/>
          </p:cNvSpPr>
          <p:nvPr>
            <p:ph type="sldNum" sz="quarter" idx="10"/>
          </p:nvPr>
        </p:nvSpPr>
        <p:spPr/>
        <p:txBody>
          <a:bodyPr/>
          <a:lstStyle/>
          <a:p>
            <a:fld id="{2488A10A-9B20-4F75-A3AE-6C8D10CF676F}" type="slidenum">
              <a:rPr lang="en-US" smtClean="0"/>
              <a:t>15</a:t>
            </a:fld>
            <a:endParaRPr lang="en-US" dirty="0"/>
          </a:p>
        </p:txBody>
      </p:sp>
    </p:spTree>
    <p:extLst>
      <p:ext uri="{BB962C8B-B14F-4D97-AF65-F5344CB8AC3E}">
        <p14:creationId xmlns:p14="http://schemas.microsoft.com/office/powerpoint/2010/main" val="2974080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2"/>
                </a:solidFill>
              </a:rPr>
              <a:t>When will the STARS Reports be available?</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The 1-800-Medicare Unique ID Report is available now </a:t>
            </a:r>
          </a:p>
          <a:p>
            <a:pPr lvl="1"/>
            <a:r>
              <a:rPr lang="en-US" sz="2400" dirty="0" smtClean="0">
                <a:solidFill>
                  <a:schemeClr val="bg1">
                    <a:lumMod val="50000"/>
                  </a:schemeClr>
                </a:solidFill>
              </a:rPr>
              <a:t>SHIP Director and SHIP Assistant Director role only</a:t>
            </a:r>
          </a:p>
          <a:p>
            <a:r>
              <a:rPr lang="en-US" dirty="0"/>
              <a:t>Reports that will be available </a:t>
            </a:r>
            <a:r>
              <a:rPr lang="en-US" dirty="0" smtClean="0"/>
              <a:t>in early 2019</a:t>
            </a:r>
          </a:p>
          <a:p>
            <a:pPr lvl="1"/>
            <a:r>
              <a:rPr lang="en-US" sz="2400" dirty="0">
                <a:solidFill>
                  <a:schemeClr val="bg1">
                    <a:lumMod val="50000"/>
                  </a:schemeClr>
                </a:solidFill>
              </a:rPr>
              <a:t>SHIP Performance Measure </a:t>
            </a:r>
            <a:r>
              <a:rPr lang="en-US" sz="2400" dirty="0" smtClean="0">
                <a:solidFill>
                  <a:schemeClr val="bg1">
                    <a:lumMod val="50000"/>
                  </a:schemeClr>
                </a:solidFill>
              </a:rPr>
              <a:t>Report</a:t>
            </a:r>
          </a:p>
          <a:p>
            <a:pPr lvl="1"/>
            <a:r>
              <a:rPr lang="en-US" sz="2400" dirty="0" smtClean="0">
                <a:solidFill>
                  <a:schemeClr val="bg1">
                    <a:lumMod val="50000"/>
                  </a:schemeClr>
                </a:solidFill>
              </a:rPr>
              <a:t>Resource Report </a:t>
            </a:r>
          </a:p>
          <a:p>
            <a:r>
              <a:rPr lang="en-US" dirty="0" smtClean="0"/>
              <a:t>User roles with Reports access:</a:t>
            </a:r>
          </a:p>
          <a:p>
            <a:pPr lvl="1"/>
            <a:r>
              <a:rPr lang="en-US" i="1" dirty="0" smtClean="0">
                <a:solidFill>
                  <a:schemeClr val="bg1">
                    <a:lumMod val="50000"/>
                  </a:schemeClr>
                </a:solidFill>
              </a:rPr>
              <a:t>Manager roles</a:t>
            </a:r>
          </a:p>
          <a:p>
            <a:pPr lvl="1"/>
            <a:r>
              <a:rPr lang="en-US" i="1" dirty="0" smtClean="0">
                <a:solidFill>
                  <a:schemeClr val="bg1">
                    <a:lumMod val="50000"/>
                  </a:schemeClr>
                </a:solidFill>
              </a:rPr>
              <a:t>Director roles</a:t>
            </a:r>
          </a:p>
          <a:p>
            <a:pPr lvl="1"/>
            <a:r>
              <a:rPr lang="en-US" i="1" dirty="0" smtClean="0">
                <a:solidFill>
                  <a:schemeClr val="bg1">
                    <a:lumMod val="50000"/>
                  </a:schemeClr>
                </a:solidFill>
              </a:rPr>
              <a:t>State staff</a:t>
            </a:r>
          </a:p>
          <a:p>
            <a:pPr marL="342900" lvl="1"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2488A10A-9B20-4F75-A3AE-6C8D10CF676F}" type="slidenum">
              <a:rPr lang="en-US" smtClean="0"/>
              <a:pPr/>
              <a:t>16</a:t>
            </a:fld>
            <a:endParaRPr lang="en-US" dirty="0"/>
          </a:p>
        </p:txBody>
      </p:sp>
    </p:spTree>
    <p:extLst>
      <p:ext uri="{BB962C8B-B14F-4D97-AF65-F5344CB8AC3E}">
        <p14:creationId xmlns:p14="http://schemas.microsoft.com/office/powerpoint/2010/main" val="442727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tx2"/>
                </a:solidFill>
              </a:rPr>
              <a:t>What is a “Child Object” in STARS</a:t>
            </a:r>
            <a:r>
              <a:rPr lang="en-US" sz="3200" dirty="0" smtClean="0">
                <a:solidFill>
                  <a:schemeClr val="tx2"/>
                </a:solidFill>
              </a:rPr>
              <a:t>?</a:t>
            </a:r>
            <a:endParaRPr lang="en-US" dirty="0"/>
          </a:p>
        </p:txBody>
      </p:sp>
      <p:sp>
        <p:nvSpPr>
          <p:cNvPr id="3" name="Content Placeholder 2"/>
          <p:cNvSpPr>
            <a:spLocks noGrp="1"/>
          </p:cNvSpPr>
          <p:nvPr>
            <p:ph idx="1"/>
          </p:nvPr>
        </p:nvSpPr>
        <p:spPr/>
        <p:txBody>
          <a:bodyPr/>
          <a:lstStyle/>
          <a:p>
            <a:r>
              <a:rPr lang="en-US" sz="2800" dirty="0"/>
              <a:t>A technical term used for STARS forms that are </a:t>
            </a:r>
            <a:r>
              <a:rPr lang="en-US" sz="2800" i="1" dirty="0"/>
              <a:t>dependent</a:t>
            </a:r>
            <a:r>
              <a:rPr lang="en-US" sz="2800" dirty="0"/>
              <a:t> upon other forms (i.e. – they </a:t>
            </a:r>
            <a:r>
              <a:rPr lang="en-US" sz="2800" dirty="0" smtClean="0"/>
              <a:t>are </a:t>
            </a:r>
            <a:r>
              <a:rPr lang="en-US" sz="2800" i="1" dirty="0" smtClean="0"/>
              <a:t>attached </a:t>
            </a:r>
            <a:r>
              <a:rPr lang="en-US" sz="2800" dirty="0"/>
              <a:t>to another form). They are:</a:t>
            </a:r>
          </a:p>
          <a:p>
            <a:pPr lvl="1"/>
            <a:r>
              <a:rPr lang="en-US" sz="2800" b="1" dirty="0"/>
              <a:t>SHIP Beneficiary Additional Sessions </a:t>
            </a:r>
            <a:r>
              <a:rPr lang="en-US" sz="2800" dirty="0"/>
              <a:t>= child object to Beneficiary Contact Form</a:t>
            </a:r>
          </a:p>
          <a:p>
            <a:pPr lvl="1"/>
            <a:r>
              <a:rPr lang="en-US" sz="2800" b="1" dirty="0"/>
              <a:t>Additional Team Members </a:t>
            </a:r>
            <a:r>
              <a:rPr lang="en-US" sz="2800" dirty="0"/>
              <a:t>= child object to Group Outreach and Education Form and Media Outreach and Education Form</a:t>
            </a:r>
          </a:p>
          <a:p>
            <a:pPr lvl="1"/>
            <a:r>
              <a:rPr lang="en-US" sz="2800" b="1" dirty="0"/>
              <a:t>Activity</a:t>
            </a:r>
            <a:r>
              <a:rPr lang="en-US" sz="2800" dirty="0"/>
              <a:t> = child object to Team Member Form</a:t>
            </a:r>
          </a:p>
          <a:p>
            <a:endParaRPr lang="en-US" dirty="0"/>
          </a:p>
        </p:txBody>
      </p:sp>
      <p:sp>
        <p:nvSpPr>
          <p:cNvPr id="4" name="Slide Number Placeholder 3"/>
          <p:cNvSpPr>
            <a:spLocks noGrp="1"/>
          </p:cNvSpPr>
          <p:nvPr>
            <p:ph type="sldNum" sz="quarter" idx="10"/>
          </p:nvPr>
        </p:nvSpPr>
        <p:spPr/>
        <p:txBody>
          <a:bodyPr/>
          <a:lstStyle/>
          <a:p>
            <a:fld id="{2488A10A-9B20-4F75-A3AE-6C8D10CF676F}" type="slidenum">
              <a:rPr lang="en-US" smtClean="0"/>
              <a:pPr/>
              <a:t>17</a:t>
            </a:fld>
            <a:endParaRPr lang="en-US" dirty="0"/>
          </a:p>
        </p:txBody>
      </p:sp>
    </p:spTree>
    <p:extLst>
      <p:ext uri="{BB962C8B-B14F-4D97-AF65-F5344CB8AC3E}">
        <p14:creationId xmlns:p14="http://schemas.microsoft.com/office/powerpoint/2010/main" val="2025889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Saved Searches vs. Shared Searches</a:t>
            </a:r>
            <a:endParaRPr lang="en-US" dirty="0"/>
          </a:p>
        </p:txBody>
      </p:sp>
      <p:sp>
        <p:nvSpPr>
          <p:cNvPr id="6" name="Content Placeholder 5"/>
          <p:cNvSpPr>
            <a:spLocks noGrp="1"/>
          </p:cNvSpPr>
          <p:nvPr>
            <p:ph idx="1"/>
          </p:nvPr>
        </p:nvSpPr>
        <p:spPr>
          <a:xfrm>
            <a:off x="612648" y="1600200"/>
            <a:ext cx="8153400" cy="4800600"/>
          </a:xfrm>
        </p:spPr>
        <p:txBody>
          <a:bodyPr/>
          <a:lstStyle/>
          <a:p>
            <a:r>
              <a:rPr lang="en-US" b="1" dirty="0" smtClean="0">
                <a:solidFill>
                  <a:schemeClr val="accent3">
                    <a:lumMod val="75000"/>
                  </a:schemeClr>
                </a:solidFill>
              </a:rPr>
              <a:t>Saved searches </a:t>
            </a:r>
            <a:r>
              <a:rPr lang="en-US" dirty="0" smtClean="0"/>
              <a:t>are created by you and for you</a:t>
            </a:r>
          </a:p>
          <a:p>
            <a:r>
              <a:rPr lang="en-US" b="1" dirty="0" smtClean="0">
                <a:solidFill>
                  <a:schemeClr val="accent2">
                    <a:lumMod val="75000"/>
                  </a:schemeClr>
                </a:solidFill>
              </a:rPr>
              <a:t>Shared searches </a:t>
            </a:r>
            <a:r>
              <a:rPr lang="en-US" dirty="0" smtClean="0"/>
              <a:t>are shared with others </a:t>
            </a:r>
            <a:r>
              <a:rPr lang="en-US" i="1" dirty="0" smtClean="0"/>
              <a:t>nationally</a:t>
            </a:r>
            <a:r>
              <a:rPr lang="en-US" dirty="0"/>
              <a:t> </a:t>
            </a:r>
            <a:r>
              <a:rPr lang="en-US" dirty="0" smtClean="0"/>
              <a:t>who also have your </a:t>
            </a:r>
            <a:r>
              <a:rPr lang="en-US" i="1" dirty="0" smtClean="0"/>
              <a:t>same role.</a:t>
            </a:r>
          </a:p>
          <a:p>
            <a:pPr lvl="1"/>
            <a:r>
              <a:rPr lang="en-US" dirty="0" smtClean="0"/>
              <a:t>You </a:t>
            </a:r>
            <a:r>
              <a:rPr lang="en-US" u="sng" dirty="0" smtClean="0"/>
              <a:t>cannot</a:t>
            </a:r>
            <a:r>
              <a:rPr lang="en-US" dirty="0" smtClean="0"/>
              <a:t> share searches with others in your state who have a </a:t>
            </a:r>
            <a:r>
              <a:rPr lang="en-US" i="1" dirty="0" smtClean="0"/>
              <a:t>different</a:t>
            </a:r>
            <a:r>
              <a:rPr lang="en-US" dirty="0" smtClean="0"/>
              <a:t> role. </a:t>
            </a:r>
          </a:p>
          <a:p>
            <a:pPr lvl="1"/>
            <a:r>
              <a:rPr lang="en-US" dirty="0" smtClean="0"/>
              <a:t>You </a:t>
            </a:r>
            <a:r>
              <a:rPr lang="en-US" u="sng" dirty="0" smtClean="0"/>
              <a:t>can</a:t>
            </a:r>
            <a:r>
              <a:rPr lang="en-US" dirty="0" smtClean="0"/>
              <a:t> modify searches that have been shared with you, change any criteria, and save the search with a new name.</a:t>
            </a:r>
          </a:p>
          <a:p>
            <a:pPr lvl="2"/>
            <a:r>
              <a:rPr lang="en-US" dirty="0" smtClean="0"/>
              <a:t>This saves the revised search just for you</a:t>
            </a:r>
          </a:p>
          <a:p>
            <a:pPr marL="342900" lvl="1" indent="0">
              <a:buNone/>
            </a:pP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2488A10A-9B20-4F75-A3AE-6C8D10CF676F}" type="slidenum">
              <a:rPr lang="en-US" smtClean="0"/>
              <a:t>18</a:t>
            </a:fld>
            <a:endParaRPr lang="en-US" dirty="0"/>
          </a:p>
        </p:txBody>
      </p:sp>
    </p:spTree>
    <p:extLst>
      <p:ext uri="{BB962C8B-B14F-4D97-AF65-F5344CB8AC3E}">
        <p14:creationId xmlns:p14="http://schemas.microsoft.com/office/powerpoint/2010/main" val="1856136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Demonstration</a:t>
            </a:r>
            <a:endParaRPr lang="en-US" dirty="0"/>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88A10A-9B20-4F75-A3AE-6C8D10CF676F}" type="slidenum">
              <a:rPr lang="en-US" smtClean="0"/>
              <a:pPr/>
              <a:t>19</a:t>
            </a:fld>
            <a:endParaRPr lang="en-US" dirty="0"/>
          </a:p>
        </p:txBody>
      </p:sp>
    </p:spTree>
    <p:extLst>
      <p:ext uri="{BB962C8B-B14F-4D97-AF65-F5344CB8AC3E}">
        <p14:creationId xmlns:p14="http://schemas.microsoft.com/office/powerpoint/2010/main" val="1799928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673225"/>
            <a:ext cx="8229600" cy="4859340"/>
          </a:xfrm>
        </p:spPr>
        <p:txBody>
          <a:bodyPr/>
          <a:lstStyle/>
          <a:p>
            <a:r>
              <a:rPr lang="en-US" sz="2800" dirty="0" smtClean="0"/>
              <a:t>Overview:</a:t>
            </a:r>
          </a:p>
          <a:p>
            <a:pPr lvl="1"/>
            <a:r>
              <a:rPr lang="en-US" sz="2400" dirty="0" smtClean="0"/>
              <a:t>Searches vs. Tracking Inbox vs. Reports</a:t>
            </a:r>
          </a:p>
          <a:p>
            <a:pPr lvl="1"/>
            <a:r>
              <a:rPr lang="en-US" sz="2400" dirty="0" smtClean="0"/>
              <a:t>Standard Searches vs. Advanced Searches</a:t>
            </a:r>
          </a:p>
          <a:p>
            <a:r>
              <a:rPr lang="en-US" sz="2800" dirty="0" smtClean="0"/>
              <a:t>Roles and Searches</a:t>
            </a:r>
          </a:p>
          <a:p>
            <a:r>
              <a:rPr lang="en-US" sz="2800" dirty="0" smtClean="0"/>
              <a:t>FAQs </a:t>
            </a:r>
          </a:p>
          <a:p>
            <a:r>
              <a:rPr lang="en-US" sz="2800" dirty="0"/>
              <a:t>Demonstration of Searches</a:t>
            </a:r>
          </a:p>
          <a:p>
            <a:r>
              <a:rPr lang="en-US" sz="2800" dirty="0" smtClean="0"/>
              <a:t>Resources</a:t>
            </a:r>
            <a:endParaRPr lang="en-US" sz="2800" dirty="0"/>
          </a:p>
          <a:p>
            <a:r>
              <a:rPr lang="en-US" sz="2800" dirty="0" smtClean="0"/>
              <a:t>Q&amp;A</a:t>
            </a:r>
            <a:endParaRPr lang="en-US" sz="2800" dirty="0"/>
          </a:p>
        </p:txBody>
      </p:sp>
      <p:sp>
        <p:nvSpPr>
          <p:cNvPr id="4" name="Slide Number Placeholder 3"/>
          <p:cNvSpPr>
            <a:spLocks noGrp="1"/>
          </p:cNvSpPr>
          <p:nvPr>
            <p:ph type="sldNum" sz="quarter" idx="10"/>
          </p:nvPr>
        </p:nvSpPr>
        <p:spPr/>
        <p:txBody>
          <a:bodyPr/>
          <a:lstStyle/>
          <a:p>
            <a:fld id="{2488A10A-9B20-4F75-A3AE-6C8D10CF676F}" type="slidenum">
              <a:rPr lang="en-US" smtClean="0"/>
              <a:pPr/>
              <a:t>2</a:t>
            </a:fld>
            <a:endParaRPr lang="en-US" dirty="0"/>
          </a:p>
        </p:txBody>
      </p:sp>
    </p:spTree>
    <p:extLst>
      <p:ext uri="{BB962C8B-B14F-4D97-AF65-F5344CB8AC3E}">
        <p14:creationId xmlns:p14="http://schemas.microsoft.com/office/powerpoint/2010/main" val="1407804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dirty="0"/>
          </a:p>
        </p:txBody>
      </p:sp>
      <p:sp>
        <p:nvSpPr>
          <p:cNvPr id="5" name="Title 4"/>
          <p:cNvSpPr>
            <a:spLocks noGrp="1"/>
          </p:cNvSpPr>
          <p:nvPr>
            <p:ph type="title"/>
          </p:nvPr>
        </p:nvSpPr>
        <p:spPr/>
        <p:txBody>
          <a:bodyPr>
            <a:normAutofit/>
          </a:bodyPr>
          <a:lstStyle/>
          <a:p>
            <a:r>
              <a:rPr lang="en-US" sz="3600" dirty="0" smtClean="0"/>
              <a:t>STARS Resources, Training, and Support</a:t>
            </a:r>
            <a:endParaRPr lang="en-US" sz="3600" i="1" dirty="0"/>
          </a:p>
        </p:txBody>
      </p:sp>
      <p:sp>
        <p:nvSpPr>
          <p:cNvPr id="3" name="Slide Number Placeholder 2"/>
          <p:cNvSpPr>
            <a:spLocks noGrp="1"/>
          </p:cNvSpPr>
          <p:nvPr>
            <p:ph type="sldNum" sz="quarter" idx="11"/>
          </p:nvPr>
        </p:nvSpPr>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2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2400" b="1" i="0" u="none" strike="noStrike" kern="1200" cap="none" spc="0" normalizeH="0" baseline="0" noProof="0" dirty="0">
              <a:ln>
                <a:noFill/>
              </a:ln>
              <a:solidFill>
                <a:srgbClr val="FFFFFF"/>
              </a:solidFill>
              <a:effectLst/>
              <a:uLnTx/>
              <a:uFillTx/>
              <a:latin typeface="Tw Cen MT"/>
              <a:ea typeface="+mn-ea"/>
              <a:cs typeface="+mn-cs"/>
            </a:endParaRPr>
          </a:p>
        </p:txBody>
      </p:sp>
      <p:graphicFrame>
        <p:nvGraphicFramePr>
          <p:cNvPr id="7" name="Diagram 6"/>
          <p:cNvGraphicFramePr/>
          <p:nvPr>
            <p:extLst/>
          </p:nvPr>
        </p:nvGraphicFramePr>
        <p:xfrm>
          <a:off x="2895600" y="3155615"/>
          <a:ext cx="3727173" cy="2826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93072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345437"/>
            <a:ext cx="8229600" cy="609600"/>
          </a:xfrm>
        </p:spPr>
        <p:txBody>
          <a:bodyPr>
            <a:normAutofit fontScale="90000"/>
          </a:bodyPr>
          <a:lstStyle/>
          <a:p>
            <a:r>
              <a:rPr lang="en-US" dirty="0" smtClean="0"/>
              <a:t>STARS Landing Page</a:t>
            </a:r>
            <a:endParaRPr lang="en-US" dirty="0"/>
          </a:p>
        </p:txBody>
      </p:sp>
      <p:sp>
        <p:nvSpPr>
          <p:cNvPr id="6" name="Content Placeholder 5"/>
          <p:cNvSpPr>
            <a:spLocks noGrp="1"/>
          </p:cNvSpPr>
          <p:nvPr>
            <p:ph idx="1"/>
          </p:nvPr>
        </p:nvSpPr>
        <p:spPr>
          <a:xfrm>
            <a:off x="457200" y="1600200"/>
            <a:ext cx="8229600" cy="5181599"/>
          </a:xfrm>
        </p:spPr>
        <p:txBody>
          <a:bodyPr>
            <a:normAutofit/>
          </a:bodyPr>
          <a:lstStyle/>
          <a:p>
            <a:r>
              <a:rPr lang="en-US" sz="3600" b="1" u="sng" dirty="0" smtClean="0">
                <a:hlinkClick r:id="rId3"/>
              </a:rPr>
              <a:t>https</a:t>
            </a:r>
            <a:r>
              <a:rPr lang="en-US" sz="3600" b="1" u="sng" dirty="0">
                <a:hlinkClick r:id="rId3"/>
              </a:rPr>
              <a:t>://</a:t>
            </a:r>
            <a:r>
              <a:rPr lang="en-US" sz="3600" b="1" u="sng" dirty="0" smtClean="0">
                <a:hlinkClick r:id="rId3"/>
              </a:rPr>
              <a:t>stars.acl.gov</a:t>
            </a:r>
            <a:r>
              <a:rPr lang="en-US" u="sng" dirty="0" smtClean="0"/>
              <a:t/>
            </a:r>
            <a:br>
              <a:rPr lang="en-US" u="sng" dirty="0" smtClean="0"/>
            </a:br>
            <a:r>
              <a:rPr lang="en-US" u="sng" dirty="0" smtClean="0"/>
              <a:t/>
            </a:r>
            <a:br>
              <a:rPr lang="en-US" u="sng" dirty="0" smtClean="0"/>
            </a:br>
            <a:endParaRPr lang="en-US" altLang="en-US" dirty="0" smtClean="0">
              <a:latin typeface="Calibri" panose="020F0502020204030204" pitchFamily="34" charset="0"/>
              <a:ea typeface="MS Mincho" charset="-128"/>
              <a:cs typeface="Calibri" panose="020F0502020204030204" pitchFamily="34" charset="0"/>
            </a:endParaRPr>
          </a:p>
          <a:p>
            <a:endParaRPr lang="en-US" altLang="en-US" dirty="0">
              <a:latin typeface="Calibri" panose="020F0502020204030204" pitchFamily="34" charset="0"/>
              <a:ea typeface="MS Mincho" charset="-128"/>
              <a:cs typeface="Calibri" panose="020F0502020204030204" pitchFamily="34" charset="0"/>
            </a:endParaRPr>
          </a:p>
          <a:p>
            <a:endParaRPr lang="en-US" altLang="en-US" dirty="0" smtClean="0">
              <a:latin typeface="Calibri" panose="020F0502020204030204" pitchFamily="34" charset="0"/>
              <a:ea typeface="MS Mincho" charset="-128"/>
              <a:cs typeface="Calibri" panose="020F0502020204030204" pitchFamily="34" charset="0"/>
            </a:endParaRPr>
          </a:p>
          <a:p>
            <a:endParaRPr lang="en-US" altLang="en-US" dirty="0">
              <a:latin typeface="Calibri" panose="020F0502020204030204" pitchFamily="34" charset="0"/>
              <a:ea typeface="MS Mincho" charset="-128"/>
              <a:cs typeface="Calibri" panose="020F0502020204030204" pitchFamily="34" charset="0"/>
            </a:endParaRPr>
          </a:p>
          <a:p>
            <a:pPr marL="274320">
              <a:spcBef>
                <a:spcPts val="2400"/>
              </a:spcBef>
            </a:pPr>
            <a:r>
              <a:rPr lang="en-US" altLang="en-US" sz="2400" dirty="0" smtClean="0">
                <a:latin typeface="Calibri" panose="020F0502020204030204" pitchFamily="34" charset="0"/>
                <a:ea typeface="MS Mincho" charset="-128"/>
                <a:cs typeface="Calibri" panose="020F0502020204030204" pitchFamily="34" charset="0"/>
              </a:rPr>
              <a:t>Contains link </a:t>
            </a:r>
            <a:r>
              <a:rPr lang="en-US" altLang="en-US" sz="2400" dirty="0">
                <a:latin typeface="Calibri" panose="020F0502020204030204" pitchFamily="34" charset="0"/>
                <a:ea typeface="MS Mincho" charset="-128"/>
                <a:cs typeface="Calibri" panose="020F0502020204030204" pitchFamily="34" charset="0"/>
              </a:rPr>
              <a:t>to </a:t>
            </a:r>
            <a:r>
              <a:rPr lang="en-US" altLang="en-US" sz="2400" dirty="0" smtClean="0">
                <a:latin typeface="Calibri" panose="020F0502020204030204" pitchFamily="34" charset="0"/>
                <a:ea typeface="MS Mincho" charset="-128"/>
                <a:cs typeface="Calibri" panose="020F0502020204030204" pitchFamily="34" charset="0"/>
              </a:rPr>
              <a:t>SHIP TA Center STARS training materials, including webinar PowerPoints, recordings, and job aids (coming later in 2018 - ACL’s </a:t>
            </a:r>
            <a:r>
              <a:rPr lang="en-US" altLang="en-US" sz="2400" dirty="0">
                <a:latin typeface="Calibri" panose="020F0502020204030204" pitchFamily="34" charset="0"/>
                <a:ea typeface="MS Mincho" charset="-128"/>
                <a:cs typeface="Calibri" panose="020F0502020204030204" pitchFamily="34" charset="0"/>
              </a:rPr>
              <a:t>STARS </a:t>
            </a:r>
            <a:r>
              <a:rPr lang="en-US" altLang="en-US" sz="2400" dirty="0" smtClean="0">
                <a:latin typeface="Calibri" panose="020F0502020204030204" pitchFamily="34" charset="0"/>
                <a:ea typeface="MS Mincho" charset="-128"/>
                <a:cs typeface="Calibri" panose="020F0502020204030204" pitchFamily="34" charset="0"/>
              </a:rPr>
              <a:t>manual) </a:t>
            </a:r>
          </a:p>
          <a:p>
            <a:pPr marL="274320">
              <a:spcBef>
                <a:spcPts val="1200"/>
              </a:spcBef>
            </a:pPr>
            <a:r>
              <a:rPr lang="en-US" altLang="en-US" sz="2400" dirty="0" smtClean="0">
                <a:latin typeface="Calibri" panose="020F0502020204030204" pitchFamily="34" charset="0"/>
                <a:ea typeface="MS Mincho" charset="-128"/>
                <a:cs typeface="Calibri" panose="020F0502020204030204" pitchFamily="34" charset="0"/>
              </a:rPr>
              <a:t>Contains link to Booz Allen STARS Help Desk</a:t>
            </a:r>
            <a:endParaRPr lang="en-US" altLang="en-US" sz="2400" dirty="0">
              <a:latin typeface="Arial" panose="020B0604020202020204" pitchFamily="34" charset="0"/>
            </a:endParaRPr>
          </a:p>
          <a:p>
            <a:pPr marL="0" indent="0">
              <a:buNone/>
            </a:pPr>
            <a:endParaRPr lang="en-US" dirty="0"/>
          </a:p>
        </p:txBody>
      </p:sp>
      <p:pic>
        <p:nvPicPr>
          <p:cNvPr id="2049" name="Picture 26"/>
          <p:cNvPicPr>
            <a:picLocks noChangeAspect="1" noChangeArrowheads="1"/>
          </p:cNvPicPr>
          <p:nvPr/>
        </p:nvPicPr>
        <p:blipFill>
          <a:blip r:embed="rId4">
            <a:extLst>
              <a:ext uri="{28A0092B-C50C-407E-A947-70E740481C1C}">
                <a14:useLocalDpi xmlns:a14="http://schemas.microsoft.com/office/drawing/2010/main" val="0"/>
              </a:ext>
            </a:extLst>
          </a:blip>
          <a:srcRect l="513" t="10667" r="2179" b="50974"/>
          <a:stretch>
            <a:fillRect/>
          </a:stretch>
        </p:blipFill>
        <p:spPr bwMode="auto">
          <a:xfrm>
            <a:off x="143019" y="2438400"/>
            <a:ext cx="8966227" cy="2209800"/>
          </a:xfrm>
          <a:prstGeom prst="rect">
            <a:avLst/>
          </a:prstGeom>
          <a:noFill/>
          <a:ln w="15875">
            <a:solidFill>
              <a:srgbClr val="ED7D31"/>
            </a:solidFill>
            <a:miter lim="800000"/>
            <a:headEnd/>
            <a:tailEnd/>
          </a:ln>
          <a:extLst>
            <a:ext uri="{909E8E84-426E-40DD-AFC4-6F175D3DCCD1}">
              <a14:hiddenFill xmlns:a14="http://schemas.microsoft.com/office/drawing/2010/main">
                <a:solidFill>
                  <a:srgbClr val="FFFFFF"/>
                </a:solidFill>
              </a14:hiddenFill>
            </a:ext>
          </a:extLst>
        </p:spPr>
      </p:pic>
      <p:sp>
        <p:nvSpPr>
          <p:cNvPr id="8" name="Curved Left Arrow 7"/>
          <p:cNvSpPr/>
          <p:nvPr/>
        </p:nvSpPr>
        <p:spPr>
          <a:xfrm rot="21166842" flipV="1">
            <a:off x="3791371" y="3869358"/>
            <a:ext cx="1259617" cy="995707"/>
          </a:xfrm>
          <a:prstGeom prst="curvedLeftArrow">
            <a:avLst>
              <a:gd name="adj1" fmla="val 14419"/>
              <a:gd name="adj2" fmla="val 49166"/>
              <a:gd name="adj3" fmla="val 30759"/>
            </a:avLst>
          </a:prstGeom>
          <a:solidFill>
            <a:srgbClr val="5B9BD5"/>
          </a:solidFill>
          <a:ln w="25400" cap="flat" cmpd="sng" algn="ctr">
            <a:solidFill>
              <a:srgbClr val="ED7D3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Tw Cen MT"/>
              <a:ea typeface="+mn-ea"/>
              <a:cs typeface="+mn-cs"/>
            </a:endParaRPr>
          </a:p>
        </p:txBody>
      </p:sp>
      <p:sp>
        <p:nvSpPr>
          <p:cNvPr id="2" name="Slide Number Placeholder 1"/>
          <p:cNvSpPr>
            <a:spLocks noGrp="1"/>
          </p:cNvSpPr>
          <p:nvPr>
            <p:ph type="sldNum" sz="quarter" idx="12"/>
          </p:nvPr>
        </p:nvSpPr>
        <p:spPr/>
        <p:txBody>
          <a:bodyPr>
            <a:normAutofit fontScale="85000" lnSpcReduction="20000"/>
          </a:bodyPr>
          <a:lstStyle/>
          <a:p>
            <a:fld id="{A162D542-39A4-4598-BEB9-D1267FDA8501}" type="slidenum">
              <a:rPr lang="en-US" smtClean="0"/>
              <a:t>21</a:t>
            </a:fld>
            <a:endParaRPr lang="en-US" dirty="0"/>
          </a:p>
        </p:txBody>
      </p:sp>
    </p:spTree>
    <p:extLst>
      <p:ext uri="{BB962C8B-B14F-4D97-AF65-F5344CB8AC3E}">
        <p14:creationId xmlns:p14="http://schemas.microsoft.com/office/powerpoint/2010/main" val="120580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STARS Job Aids</a:t>
            </a:r>
            <a:endParaRPr lang="en-US" dirty="0"/>
          </a:p>
        </p:txBody>
      </p:sp>
      <p:sp>
        <p:nvSpPr>
          <p:cNvPr id="3" name="Content Placeholder 2"/>
          <p:cNvSpPr>
            <a:spLocks noGrp="1"/>
          </p:cNvSpPr>
          <p:nvPr>
            <p:ph idx="1"/>
          </p:nvPr>
        </p:nvSpPr>
        <p:spPr>
          <a:xfrm>
            <a:off x="612648" y="1600200"/>
            <a:ext cx="8153400" cy="4953000"/>
          </a:xfrm>
        </p:spPr>
        <p:txBody>
          <a:bodyPr>
            <a:normAutofit fontScale="92500" lnSpcReduction="10000"/>
          </a:bodyPr>
          <a:lstStyle/>
          <a:p>
            <a:r>
              <a:rPr lang="en-US" dirty="0" smtClean="0">
                <a:solidFill>
                  <a:schemeClr val="accent3">
                    <a:lumMod val="75000"/>
                  </a:schemeClr>
                </a:solidFill>
              </a:rPr>
              <a:t>STARS </a:t>
            </a:r>
            <a:r>
              <a:rPr lang="en-US" dirty="0">
                <a:solidFill>
                  <a:schemeClr val="accent3">
                    <a:lumMod val="75000"/>
                  </a:schemeClr>
                </a:solidFill>
              </a:rPr>
              <a:t>User </a:t>
            </a:r>
            <a:r>
              <a:rPr lang="en-US" dirty="0" smtClean="0">
                <a:solidFill>
                  <a:schemeClr val="accent3">
                    <a:lumMod val="75000"/>
                  </a:schemeClr>
                </a:solidFill>
              </a:rPr>
              <a:t>Basics</a:t>
            </a:r>
          </a:p>
          <a:p>
            <a:pPr lvl="1"/>
            <a:r>
              <a:rPr lang="en-US" sz="2400" i="1" dirty="0" smtClean="0">
                <a:solidFill>
                  <a:schemeClr val="accent3">
                    <a:lumMod val="75000"/>
                  </a:schemeClr>
                </a:solidFill>
              </a:rPr>
              <a:t>One for STARS Submitter role</a:t>
            </a:r>
          </a:p>
          <a:p>
            <a:pPr lvl="1"/>
            <a:r>
              <a:rPr lang="en-US" sz="2400" i="1" dirty="0" smtClean="0">
                <a:solidFill>
                  <a:schemeClr val="accent3">
                    <a:lumMod val="75000"/>
                  </a:schemeClr>
                </a:solidFill>
              </a:rPr>
              <a:t>One for all other roles</a:t>
            </a:r>
            <a:endParaRPr lang="en-US" sz="2400" i="1" dirty="0">
              <a:solidFill>
                <a:schemeClr val="accent3">
                  <a:lumMod val="75000"/>
                </a:schemeClr>
              </a:solidFill>
            </a:endParaRPr>
          </a:p>
          <a:p>
            <a:r>
              <a:rPr lang="en-US" dirty="0" smtClean="0">
                <a:solidFill>
                  <a:schemeClr val="accent3">
                    <a:lumMod val="75000"/>
                  </a:schemeClr>
                </a:solidFill>
              </a:rPr>
              <a:t>Beneficiary </a:t>
            </a:r>
            <a:r>
              <a:rPr lang="en-US" dirty="0">
                <a:solidFill>
                  <a:schemeClr val="accent3">
                    <a:lumMod val="75000"/>
                  </a:schemeClr>
                </a:solidFill>
              </a:rPr>
              <a:t>Contact Form</a:t>
            </a:r>
          </a:p>
          <a:p>
            <a:r>
              <a:rPr lang="en-US" dirty="0" smtClean="0">
                <a:solidFill>
                  <a:schemeClr val="accent3">
                    <a:lumMod val="75000"/>
                  </a:schemeClr>
                </a:solidFill>
              </a:rPr>
              <a:t>Group </a:t>
            </a:r>
            <a:r>
              <a:rPr lang="en-US" dirty="0">
                <a:solidFill>
                  <a:schemeClr val="accent3">
                    <a:lumMod val="75000"/>
                  </a:schemeClr>
                </a:solidFill>
              </a:rPr>
              <a:t>Outreach and Education Form</a:t>
            </a:r>
          </a:p>
          <a:p>
            <a:r>
              <a:rPr lang="en-US" dirty="0" smtClean="0">
                <a:solidFill>
                  <a:schemeClr val="accent3">
                    <a:lumMod val="75000"/>
                  </a:schemeClr>
                </a:solidFill>
              </a:rPr>
              <a:t>Media </a:t>
            </a:r>
            <a:r>
              <a:rPr lang="en-US" dirty="0">
                <a:solidFill>
                  <a:schemeClr val="accent3">
                    <a:lumMod val="75000"/>
                  </a:schemeClr>
                </a:solidFill>
              </a:rPr>
              <a:t>Outreach and Education </a:t>
            </a:r>
            <a:r>
              <a:rPr lang="en-US" dirty="0" smtClean="0">
                <a:solidFill>
                  <a:schemeClr val="accent3">
                    <a:lumMod val="75000"/>
                  </a:schemeClr>
                </a:solidFill>
              </a:rPr>
              <a:t>Form</a:t>
            </a:r>
          </a:p>
          <a:p>
            <a:r>
              <a:rPr lang="en-US" dirty="0" smtClean="0">
                <a:solidFill>
                  <a:schemeClr val="accent3">
                    <a:lumMod val="75000"/>
                  </a:schemeClr>
                </a:solidFill>
              </a:rPr>
              <a:t>Team Members</a:t>
            </a:r>
          </a:p>
          <a:p>
            <a:r>
              <a:rPr lang="en-US" dirty="0">
                <a:solidFill>
                  <a:schemeClr val="accent3">
                    <a:lumMod val="75000"/>
                  </a:schemeClr>
                </a:solidFill>
              </a:rPr>
              <a:t>STARS Launch </a:t>
            </a:r>
          </a:p>
          <a:p>
            <a:r>
              <a:rPr lang="en-US" dirty="0" smtClean="0">
                <a:solidFill>
                  <a:schemeClr val="accent3">
                    <a:lumMod val="75000"/>
                  </a:schemeClr>
                </a:solidFill>
              </a:rPr>
              <a:t>FAQs</a:t>
            </a:r>
          </a:p>
          <a:p>
            <a:r>
              <a:rPr lang="en-US" dirty="0" smtClean="0">
                <a:solidFill>
                  <a:schemeClr val="accent3">
                    <a:lumMod val="75000"/>
                  </a:schemeClr>
                </a:solidFill>
              </a:rPr>
              <a:t>Searches </a:t>
            </a:r>
          </a:p>
          <a:p>
            <a:r>
              <a:rPr lang="en-US" dirty="0" smtClean="0">
                <a:solidFill>
                  <a:schemeClr val="accent2"/>
                </a:solidFill>
              </a:rPr>
              <a:t>Reports </a:t>
            </a:r>
            <a:r>
              <a:rPr lang="en-US" i="1" dirty="0" smtClean="0">
                <a:solidFill>
                  <a:schemeClr val="accent2"/>
                </a:solidFill>
              </a:rPr>
              <a:t>(2019)</a:t>
            </a:r>
            <a:endParaRPr lang="en-US" dirty="0">
              <a:solidFill>
                <a:schemeClr val="accent2"/>
              </a:solidFill>
            </a:endParaRPr>
          </a:p>
          <a:p>
            <a:endParaRPr lang="en-US" dirty="0"/>
          </a:p>
        </p:txBody>
      </p:sp>
      <p:pic>
        <p:nvPicPr>
          <p:cNvPr id="11" name="Picture 10"/>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53200" y="1871329"/>
            <a:ext cx="2133600" cy="3539066"/>
          </a:xfrm>
          <a:prstGeom prst="rect">
            <a:avLst/>
          </a:prstGeom>
        </p:spPr>
      </p:pic>
      <p:sp>
        <p:nvSpPr>
          <p:cNvPr id="4" name="Slide Number Placeholder 3"/>
          <p:cNvSpPr>
            <a:spLocks noGrp="1"/>
          </p:cNvSpPr>
          <p:nvPr>
            <p:ph type="sldNum" sz="quarter" idx="12"/>
          </p:nvPr>
        </p:nvSpPr>
        <p:spPr/>
        <p:txBody>
          <a:bodyPr>
            <a:normAutofit fontScale="85000" lnSpcReduction="20000"/>
          </a:bodyPr>
          <a:lstStyle/>
          <a:p>
            <a:fld id="{A162D542-39A4-4598-BEB9-D1267FDA8501}" type="slidenum">
              <a:rPr lang="en-US" smtClean="0"/>
              <a:pPr/>
              <a:t>22</a:t>
            </a:fld>
            <a:endParaRPr lang="en-US" dirty="0"/>
          </a:p>
        </p:txBody>
      </p:sp>
    </p:spTree>
    <p:extLst>
      <p:ext uri="{BB962C8B-B14F-4D97-AF65-F5344CB8AC3E}">
        <p14:creationId xmlns:p14="http://schemas.microsoft.com/office/powerpoint/2010/main" val="949622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Written Resources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A162D542-39A4-4598-BEB9-D1267FDA8501}" type="slidenum">
              <a:rPr lang="en-US" smtClean="0"/>
              <a:pPr>
                <a:defRPr/>
              </a:pPr>
              <a:t>23</a:t>
            </a:fld>
            <a:endParaRPr lang="en-US" dirty="0"/>
          </a:p>
        </p:txBody>
      </p:sp>
      <p:sp>
        <p:nvSpPr>
          <p:cNvPr id="4" name="Content Placeholder 3"/>
          <p:cNvSpPr>
            <a:spLocks noGrp="1"/>
          </p:cNvSpPr>
          <p:nvPr>
            <p:ph sz="quarter" idx="1"/>
          </p:nvPr>
        </p:nvSpPr>
        <p:spPr/>
        <p:txBody>
          <a:bodyPr>
            <a:normAutofit/>
          </a:bodyPr>
          <a:lstStyle/>
          <a:p>
            <a:r>
              <a:rPr lang="en-US" dirty="0" smtClean="0">
                <a:solidFill>
                  <a:schemeClr val="accent3">
                    <a:lumMod val="75000"/>
                  </a:schemeClr>
                </a:solidFill>
              </a:rPr>
              <a:t>PowerPoints for every STARS topic</a:t>
            </a:r>
          </a:p>
          <a:p>
            <a:r>
              <a:rPr lang="en-US" dirty="0" smtClean="0">
                <a:solidFill>
                  <a:schemeClr val="accent3">
                    <a:lumMod val="75000"/>
                  </a:schemeClr>
                </a:solidFill>
              </a:rPr>
              <a:t>User </a:t>
            </a:r>
            <a:r>
              <a:rPr lang="en-US" dirty="0">
                <a:solidFill>
                  <a:schemeClr val="accent3">
                    <a:lumMod val="75000"/>
                  </a:schemeClr>
                </a:solidFill>
              </a:rPr>
              <a:t>Roles </a:t>
            </a:r>
            <a:r>
              <a:rPr lang="en-US" dirty="0" smtClean="0">
                <a:solidFill>
                  <a:schemeClr val="accent3">
                    <a:lumMod val="75000"/>
                  </a:schemeClr>
                </a:solidFill>
              </a:rPr>
              <a:t>at-a-glance (one page overview)</a:t>
            </a:r>
          </a:p>
          <a:p>
            <a:r>
              <a:rPr lang="en-US" dirty="0" smtClean="0">
                <a:solidFill>
                  <a:schemeClr val="accent3">
                    <a:lumMod val="75000"/>
                  </a:schemeClr>
                </a:solidFill>
              </a:rPr>
              <a:t>Beneficiary Contacts definitions</a:t>
            </a:r>
          </a:p>
          <a:p>
            <a:r>
              <a:rPr lang="en-US" dirty="0">
                <a:solidFill>
                  <a:schemeClr val="accent3">
                    <a:lumMod val="75000"/>
                  </a:schemeClr>
                </a:solidFill>
              </a:rPr>
              <a:t>Group Outreach and Education definitions</a:t>
            </a:r>
          </a:p>
          <a:p>
            <a:r>
              <a:rPr lang="en-US" dirty="0">
                <a:solidFill>
                  <a:schemeClr val="accent3">
                    <a:lumMod val="75000"/>
                  </a:schemeClr>
                </a:solidFill>
              </a:rPr>
              <a:t>Media Outreach and Education definitions</a:t>
            </a:r>
          </a:p>
          <a:p>
            <a:r>
              <a:rPr lang="en-US" dirty="0" smtClean="0">
                <a:solidFill>
                  <a:schemeClr val="accent3">
                    <a:lumMod val="75000"/>
                  </a:schemeClr>
                </a:solidFill>
              </a:rPr>
              <a:t>Printable versions of the STARS forms</a:t>
            </a:r>
          </a:p>
          <a:p>
            <a:r>
              <a:rPr lang="en-US" dirty="0" smtClean="0">
                <a:solidFill>
                  <a:schemeClr val="accent3">
                    <a:lumMod val="75000"/>
                  </a:schemeClr>
                </a:solidFill>
              </a:rPr>
              <a:t>STARS Security handout (i.e. slick sheet)</a:t>
            </a:r>
          </a:p>
          <a:p>
            <a:r>
              <a:rPr lang="en-US" dirty="0" smtClean="0">
                <a:solidFill>
                  <a:schemeClr val="accent2"/>
                </a:solidFill>
              </a:rPr>
              <a:t>STARS Manual</a:t>
            </a:r>
          </a:p>
          <a:p>
            <a:endParaRPr lang="en-US" dirty="0" smtClean="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83134">
            <a:off x="6916712" y="4193647"/>
            <a:ext cx="1614270" cy="2014339"/>
          </a:xfrm>
          <a:prstGeom prst="rect">
            <a:avLst/>
          </a:prstGeom>
        </p:spPr>
      </p:pic>
    </p:spTree>
    <p:extLst>
      <p:ext uri="{BB962C8B-B14F-4D97-AF65-F5344CB8AC3E}">
        <p14:creationId xmlns:p14="http://schemas.microsoft.com/office/powerpoint/2010/main" val="906454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STARS Webinar Series</a:t>
            </a:r>
            <a:endParaRPr lang="en-US" dirty="0"/>
          </a:p>
        </p:txBody>
      </p:sp>
      <p:graphicFrame>
        <p:nvGraphicFramePr>
          <p:cNvPr id="8" name="Content Placeholder 7"/>
          <p:cNvGraphicFramePr>
            <a:graphicFrameLocks noGrp="1"/>
          </p:cNvGraphicFramePr>
          <p:nvPr>
            <p:ph idx="1"/>
            <p:extLst/>
          </p:nvPr>
        </p:nvGraphicFramePr>
        <p:xfrm>
          <a:off x="0" y="1219200"/>
          <a:ext cx="91440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2215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Webinars and Other STARS Resources</a:t>
            </a:r>
            <a:endParaRPr lang="en-US" dirty="0"/>
          </a:p>
        </p:txBody>
      </p:sp>
      <p:sp>
        <p:nvSpPr>
          <p:cNvPr id="4" name="Content Placeholder 3"/>
          <p:cNvSpPr>
            <a:spLocks noGrp="1"/>
          </p:cNvSpPr>
          <p:nvPr>
            <p:ph sz="half" idx="1"/>
          </p:nvPr>
        </p:nvSpPr>
        <p:spPr>
          <a:xfrm>
            <a:off x="457200" y="1600200"/>
            <a:ext cx="4038600" cy="4999383"/>
          </a:xfrm>
          <a:ln w="28575">
            <a:solidFill>
              <a:schemeClr val="accent6">
                <a:lumMod val="75000"/>
              </a:schemeClr>
            </a:solidFill>
          </a:ln>
        </p:spPr>
        <p:txBody>
          <a:bodyPr/>
          <a:lstStyle/>
          <a:p>
            <a:r>
              <a:rPr lang="en-US" dirty="0" smtClean="0"/>
              <a:t>Future Webinar Announcements</a:t>
            </a:r>
          </a:p>
          <a:p>
            <a:pPr lvl="1"/>
            <a:r>
              <a:rPr lang="en-US" dirty="0" smtClean="0"/>
              <a:t>Provided to the SHIP director listserv and to director/administrator users at </a:t>
            </a:r>
            <a:r>
              <a:rPr lang="en-US" dirty="0" smtClean="0">
                <a:hlinkClick r:id="rId3"/>
              </a:rPr>
              <a:t>www.shiptacenter.org</a:t>
            </a:r>
            <a:endParaRPr lang="en-US" dirty="0" smtClean="0"/>
          </a:p>
        </p:txBody>
      </p:sp>
      <p:sp>
        <p:nvSpPr>
          <p:cNvPr id="5" name="Content Placeholder 4"/>
          <p:cNvSpPr>
            <a:spLocks noGrp="1"/>
          </p:cNvSpPr>
          <p:nvPr>
            <p:ph sz="half" idx="2"/>
          </p:nvPr>
        </p:nvSpPr>
        <p:spPr>
          <a:xfrm>
            <a:off x="4648200" y="1600200"/>
            <a:ext cx="4038600" cy="4999383"/>
          </a:xfrm>
          <a:ln w="25400">
            <a:solidFill>
              <a:schemeClr val="accent1"/>
            </a:solidFill>
          </a:ln>
        </p:spPr>
        <p:txBody>
          <a:bodyPr/>
          <a:lstStyle/>
          <a:p>
            <a:r>
              <a:rPr lang="en-US" dirty="0" smtClean="0"/>
              <a:t>Webinar PPTs, webinar recordings, job aids, forms, and other resources</a:t>
            </a:r>
          </a:p>
          <a:p>
            <a:pPr lvl="1"/>
            <a:r>
              <a:rPr lang="en-US" dirty="0" smtClean="0"/>
              <a:t>Posted under “Need Help” on the STARS landing page</a:t>
            </a:r>
          </a:p>
        </p:txBody>
      </p:sp>
      <p:graphicFrame>
        <p:nvGraphicFramePr>
          <p:cNvPr id="6" name="Diagram 5"/>
          <p:cNvGraphicFramePr/>
          <p:nvPr>
            <p:extLst/>
          </p:nvPr>
        </p:nvGraphicFramePr>
        <p:xfrm>
          <a:off x="1219200" y="4162533"/>
          <a:ext cx="2961861" cy="28375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26"/>
          <p:cNvPicPr>
            <a:picLocks noChangeAspect="1" noChangeArrowheads="1"/>
          </p:cNvPicPr>
          <p:nvPr/>
        </p:nvPicPr>
        <p:blipFill rotWithShape="1">
          <a:blip r:embed="rId9">
            <a:extLst>
              <a:ext uri="{28A0092B-C50C-407E-A947-70E740481C1C}">
                <a14:useLocalDpi xmlns:a14="http://schemas.microsoft.com/office/drawing/2010/main" val="0"/>
              </a:ext>
            </a:extLst>
          </a:blip>
          <a:srcRect l="2269" t="19607" r="57268" b="52297"/>
          <a:stretch/>
        </p:blipFill>
        <p:spPr bwMode="auto">
          <a:xfrm>
            <a:off x="4787505" y="4755074"/>
            <a:ext cx="3728357" cy="1618595"/>
          </a:xfrm>
          <a:prstGeom prst="rect">
            <a:avLst/>
          </a:prstGeom>
          <a:noFill/>
          <a:ln w="22225">
            <a:solidFill>
              <a:srgbClr val="ED7D3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4787505" y="5678098"/>
            <a:ext cx="3728357" cy="702423"/>
          </a:xfrm>
          <a:prstGeom prst="rect">
            <a:avLst/>
          </a:prstGeom>
          <a:noFill/>
          <a:ln w="444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3" name="Slide Number Placeholder 2"/>
          <p:cNvSpPr>
            <a:spLocks noGrp="1"/>
          </p:cNvSpPr>
          <p:nvPr>
            <p:ph type="sldNum" sz="quarter" idx="16"/>
          </p:nvPr>
        </p:nvSpPr>
        <p:spPr/>
        <p:txBody>
          <a:bodyPr>
            <a:normAutofit fontScale="85000" lnSpcReduction="20000"/>
          </a:bodyPr>
          <a:lstStyle/>
          <a:p>
            <a:fld id="{A162D542-39A4-4598-BEB9-D1267FDA8501}" type="slidenum">
              <a:rPr lang="en-US" smtClean="0"/>
              <a:t>25</a:t>
            </a:fld>
            <a:endParaRPr lang="en-US" dirty="0"/>
          </a:p>
        </p:txBody>
      </p:sp>
    </p:spTree>
    <p:extLst>
      <p:ext uri="{BB962C8B-B14F-4D97-AF65-F5344CB8AC3E}">
        <p14:creationId xmlns:p14="http://schemas.microsoft.com/office/powerpoint/2010/main" val="294190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What’s the difference?</a:t>
            </a:r>
            <a:endParaRPr lang="en-US" dirty="0"/>
          </a:p>
        </p:txBody>
      </p:sp>
      <p:sp>
        <p:nvSpPr>
          <p:cNvPr id="8" name="Content Placeholder 7"/>
          <p:cNvSpPr>
            <a:spLocks noGrp="1"/>
          </p:cNvSpPr>
          <p:nvPr>
            <p:ph sz="quarter" idx="2"/>
          </p:nvPr>
        </p:nvSpPr>
        <p:spPr>
          <a:ln w="6350">
            <a:solidFill>
              <a:schemeClr val="tx1"/>
            </a:solidFill>
          </a:ln>
        </p:spPr>
        <p:txBody>
          <a:bodyPr>
            <a:normAutofit/>
          </a:bodyPr>
          <a:lstStyle/>
          <a:p>
            <a:r>
              <a:rPr lang="en-US" sz="2500" dirty="0" smtClean="0"/>
              <a:t>Operated by the SHIP TA Center</a:t>
            </a:r>
          </a:p>
          <a:p>
            <a:r>
              <a:rPr lang="en-US" sz="2500" dirty="0" smtClean="0"/>
              <a:t>Houses resources to help SHIPs train and manage their programs and educate the public</a:t>
            </a:r>
          </a:p>
          <a:p>
            <a:r>
              <a:rPr lang="en-US" sz="2500" dirty="0" smtClean="0"/>
              <a:t>Supported by the SHIP TA Center</a:t>
            </a:r>
          </a:p>
          <a:p>
            <a:endParaRPr lang="en-US" dirty="0"/>
          </a:p>
        </p:txBody>
      </p:sp>
      <p:sp>
        <p:nvSpPr>
          <p:cNvPr id="10" name="Content Placeholder 9"/>
          <p:cNvSpPr>
            <a:spLocks noGrp="1"/>
          </p:cNvSpPr>
          <p:nvPr>
            <p:ph sz="quarter" idx="4"/>
          </p:nvPr>
        </p:nvSpPr>
        <p:spPr>
          <a:ln w="6350">
            <a:solidFill>
              <a:schemeClr val="tx1"/>
            </a:solidFill>
          </a:ln>
        </p:spPr>
        <p:txBody>
          <a:bodyPr>
            <a:normAutofit fontScale="85000" lnSpcReduction="20000"/>
          </a:bodyPr>
          <a:lstStyle/>
          <a:p>
            <a:r>
              <a:rPr lang="en-US" dirty="0" smtClean="0"/>
              <a:t>Operated by ACL and Booz Allen Hamilton</a:t>
            </a:r>
          </a:p>
          <a:p>
            <a:r>
              <a:rPr lang="en-US" dirty="0" smtClean="0"/>
              <a:t>SHIP data reporting system</a:t>
            </a:r>
          </a:p>
          <a:p>
            <a:r>
              <a:rPr lang="en-US" dirty="0" smtClean="0"/>
              <a:t>Contains links to all STARS training materials for all Users</a:t>
            </a:r>
          </a:p>
          <a:p>
            <a:r>
              <a:rPr lang="en-US" dirty="0"/>
              <a:t>Supported by ACL, Booz Allen Hamilton, and the SHIP TA Center</a:t>
            </a:r>
          </a:p>
          <a:p>
            <a:endParaRPr lang="en-US" dirty="0"/>
          </a:p>
        </p:txBody>
      </p:sp>
      <p:sp>
        <p:nvSpPr>
          <p:cNvPr id="5" name="Slide Number Placeholder 4"/>
          <p:cNvSpPr>
            <a:spLocks noGrp="1"/>
          </p:cNvSpPr>
          <p:nvPr>
            <p:ph type="sldNum" sz="quarter" idx="16"/>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
        <p:nvSpPr>
          <p:cNvPr id="7" name="Text Placeholder 6"/>
          <p:cNvSpPr>
            <a:spLocks noGrp="1"/>
          </p:cNvSpPr>
          <p:nvPr>
            <p:ph type="body" sz="quarter" idx="1"/>
          </p:nvPr>
        </p:nvSpPr>
        <p:spPr/>
        <p:txBody>
          <a:bodyPr>
            <a:normAutofit/>
          </a:bodyPr>
          <a:lstStyle/>
          <a:p>
            <a:r>
              <a:rPr lang="en-US" sz="2800" dirty="0" smtClean="0"/>
              <a:t>* www.shiptacenter.org</a:t>
            </a:r>
            <a:endParaRPr lang="en-US" sz="2800" dirty="0"/>
          </a:p>
        </p:txBody>
      </p:sp>
      <p:sp>
        <p:nvSpPr>
          <p:cNvPr id="9" name="Text Placeholder 8"/>
          <p:cNvSpPr>
            <a:spLocks noGrp="1"/>
          </p:cNvSpPr>
          <p:nvPr>
            <p:ph type="body" sz="quarter" idx="3"/>
          </p:nvPr>
        </p:nvSpPr>
        <p:spPr>
          <a:solidFill>
            <a:srgbClr val="92D050"/>
          </a:solidFill>
        </p:spPr>
        <p:txBody>
          <a:bodyPr>
            <a:normAutofit/>
          </a:bodyPr>
          <a:lstStyle/>
          <a:p>
            <a:r>
              <a:rPr lang="en-US" sz="3200" dirty="0" smtClean="0"/>
              <a:t>* https://stars.acl.gov</a:t>
            </a:r>
            <a:endParaRPr lang="en-US" sz="3200" dirty="0"/>
          </a:p>
        </p:txBody>
      </p:sp>
      <p:sp>
        <p:nvSpPr>
          <p:cNvPr id="11" name="TextBox 10"/>
          <p:cNvSpPr txBox="1"/>
          <p:nvPr/>
        </p:nvSpPr>
        <p:spPr>
          <a:xfrm>
            <a:off x="76200" y="6172200"/>
            <a:ext cx="90678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595959"/>
                </a:solidFill>
                <a:effectLst/>
                <a:uLnTx/>
                <a:uFillTx/>
                <a:latin typeface="Tw Cen MT"/>
                <a:ea typeface="+mn-ea"/>
                <a:cs typeface="+mn-cs"/>
              </a:rPr>
              <a:t>* </a:t>
            </a:r>
            <a:r>
              <a:rPr kumimoji="0" lang="en-US" sz="2000" b="0" i="0" u="none" strike="noStrike" kern="1200" cap="none" spc="0" normalizeH="0" baseline="0" noProof="0" dirty="0" smtClean="0">
                <a:ln>
                  <a:noFill/>
                </a:ln>
                <a:solidFill>
                  <a:srgbClr val="595959"/>
                </a:solidFill>
                <a:effectLst/>
                <a:uLnTx/>
                <a:uFillTx/>
                <a:latin typeface="Tw Cen MT"/>
                <a:ea typeface="+mn-ea"/>
                <a:cs typeface="+mn-cs"/>
              </a:rPr>
              <a:t>Both require logging in, but they are separate systems and require separate accounts (think </a:t>
            </a:r>
            <a:r>
              <a:rPr kumimoji="0" lang="en-US" sz="2000" b="1" i="0" u="none" strike="noStrike" kern="1200" cap="none" spc="0" normalizeH="0" baseline="0" noProof="0" dirty="0" smtClean="0">
                <a:ln>
                  <a:noFill/>
                </a:ln>
                <a:solidFill>
                  <a:srgbClr val="92D050"/>
                </a:solidFill>
                <a:effectLst/>
                <a:uLnTx/>
                <a:uFillTx/>
                <a:latin typeface="Tw Cen MT"/>
                <a:ea typeface="+mn-ea"/>
                <a:cs typeface="+mn-cs"/>
              </a:rPr>
              <a:t>apples</a:t>
            </a:r>
            <a:r>
              <a:rPr kumimoji="0" lang="en-US" sz="2000" b="0" i="0" u="none" strike="noStrike" kern="1200" cap="none" spc="0" normalizeH="0" baseline="0" noProof="0" dirty="0" smtClean="0">
                <a:ln>
                  <a:noFill/>
                </a:ln>
                <a:solidFill>
                  <a:srgbClr val="595959"/>
                </a:solidFill>
                <a:effectLst/>
                <a:uLnTx/>
                <a:uFillTx/>
                <a:latin typeface="Tw Cen MT"/>
                <a:ea typeface="+mn-ea"/>
                <a:cs typeface="+mn-cs"/>
              </a:rPr>
              <a:t> and </a:t>
            </a:r>
            <a:r>
              <a:rPr kumimoji="0" lang="en-US" sz="2000" b="1" i="0" u="none" strike="noStrike" kern="1200" cap="none" spc="0" normalizeH="0" baseline="0" noProof="0" dirty="0" smtClean="0">
                <a:ln>
                  <a:noFill/>
                </a:ln>
                <a:solidFill>
                  <a:srgbClr val="DD8047">
                    <a:lumMod val="75000"/>
                  </a:srgbClr>
                </a:solidFill>
                <a:effectLst/>
                <a:uLnTx/>
                <a:uFillTx/>
                <a:latin typeface="Tw Cen MT"/>
                <a:ea typeface="+mn-ea"/>
                <a:cs typeface="+mn-cs"/>
              </a:rPr>
              <a:t>oranges</a:t>
            </a:r>
            <a:r>
              <a:rPr kumimoji="0" lang="en-US" sz="2000" b="0" i="0" u="none" strike="noStrike" kern="1200" cap="none" spc="0" normalizeH="0" baseline="0" noProof="0" dirty="0" smtClean="0">
                <a:ln>
                  <a:noFill/>
                </a:ln>
                <a:solidFill>
                  <a:srgbClr val="595959"/>
                </a:solidFill>
                <a:effectLst/>
                <a:uLnTx/>
                <a:uFillTx/>
                <a:latin typeface="Tw Cen MT"/>
                <a:ea typeface="+mn-ea"/>
                <a:cs typeface="+mn-cs"/>
              </a:rPr>
              <a:t>)</a:t>
            </a:r>
            <a:endParaRPr kumimoji="0" lang="en-US" sz="2000" b="0" i="0" u="none" strike="noStrike" kern="1200" cap="none" spc="0" normalizeH="0" baseline="0" noProof="0" dirty="0">
              <a:ln>
                <a:noFill/>
              </a:ln>
              <a:solidFill>
                <a:srgbClr val="595959"/>
              </a:solidFill>
              <a:effectLst/>
              <a:uLnTx/>
              <a:uFillTx/>
              <a:latin typeface="Tw Cen MT"/>
              <a:ea typeface="+mn-ea"/>
              <a:cs typeface="+mn-cs"/>
            </a:endParaRPr>
          </a:p>
        </p:txBody>
      </p:sp>
      <p:pic>
        <p:nvPicPr>
          <p:cNvPr id="12" name="Picture 11"/>
          <p:cNvPicPr/>
          <p:nvPr/>
        </p:nvPicPr>
        <p:blipFill rotWithShape="1">
          <a:blip r:embed="rId3"/>
          <a:srcRect l="17436" t="11282" r="55000" b="45231"/>
          <a:stretch/>
        </p:blipFill>
        <p:spPr bwMode="auto">
          <a:xfrm>
            <a:off x="8107680" y="5448935"/>
            <a:ext cx="579120" cy="570865"/>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4"/>
          <a:srcRect l="13589" t="10871" r="51539" b="38052"/>
          <a:stretch/>
        </p:blipFill>
        <p:spPr bwMode="auto">
          <a:xfrm>
            <a:off x="3782317" y="5382228"/>
            <a:ext cx="713483" cy="6375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6159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Individualized Technical Assistance</a:t>
            </a:r>
            <a:endParaRPr lang="en-US" dirty="0"/>
          </a:p>
        </p:txBody>
      </p:sp>
      <p:sp>
        <p:nvSpPr>
          <p:cNvPr id="6" name="Content Placeholder 5"/>
          <p:cNvSpPr>
            <a:spLocks noGrp="1"/>
          </p:cNvSpPr>
          <p:nvPr>
            <p:ph idx="1"/>
          </p:nvPr>
        </p:nvSpPr>
        <p:spPr>
          <a:xfrm>
            <a:off x="612648" y="1600199"/>
            <a:ext cx="8153400" cy="4896293"/>
          </a:xfrm>
        </p:spPr>
        <p:txBody>
          <a:bodyPr>
            <a:normAutofit/>
          </a:bodyPr>
          <a:lstStyle/>
          <a:p>
            <a:pPr lvl="0"/>
            <a:r>
              <a:rPr lang="en-US" dirty="0" smtClean="0"/>
              <a:t>For STARS technical assistance, </a:t>
            </a:r>
            <a:r>
              <a:rPr lang="en-US" dirty="0"/>
              <a:t>contact the STARS help desk at Booz Allen </a:t>
            </a:r>
            <a:r>
              <a:rPr lang="en-US" dirty="0" smtClean="0"/>
              <a:t>Hamilton:</a:t>
            </a:r>
          </a:p>
          <a:p>
            <a:pPr lvl="1"/>
            <a:r>
              <a:rPr lang="en-US" dirty="0" smtClean="0"/>
              <a:t> </a:t>
            </a:r>
            <a:r>
              <a:rPr lang="en-US" u="sng" dirty="0">
                <a:solidFill>
                  <a:srgbClr val="0033CC"/>
                </a:solidFill>
              </a:rPr>
              <a:t>boozallenstarshelpdesk@bah.com</a:t>
            </a:r>
            <a:r>
              <a:rPr lang="en-US" dirty="0"/>
              <a:t> or 703-377-4424</a:t>
            </a:r>
          </a:p>
          <a:p>
            <a:r>
              <a:rPr lang="en-US" dirty="0"/>
              <a:t>For questions about </a:t>
            </a:r>
            <a:r>
              <a:rPr lang="en-US" dirty="0" smtClean="0"/>
              <a:t>job aids and other </a:t>
            </a:r>
            <a:r>
              <a:rPr lang="en-US" dirty="0"/>
              <a:t>STARS support resources, contact the SHIP TA Center, </a:t>
            </a:r>
            <a:endParaRPr lang="en-US" dirty="0" smtClean="0"/>
          </a:p>
          <a:p>
            <a:pPr lvl="1"/>
            <a:r>
              <a:rPr lang="en-US" u="sng" dirty="0" smtClean="0">
                <a:solidFill>
                  <a:srgbClr val="0033CC"/>
                </a:solidFill>
              </a:rPr>
              <a:t>stars@shiptacenter.org</a:t>
            </a:r>
            <a:r>
              <a:rPr lang="en-US" dirty="0" smtClean="0"/>
              <a:t> </a:t>
            </a:r>
            <a:r>
              <a:rPr lang="en-US" dirty="0"/>
              <a:t>or </a:t>
            </a:r>
            <a:r>
              <a:rPr lang="en-US" dirty="0" smtClean="0"/>
              <a:t>877-839-2675</a:t>
            </a:r>
          </a:p>
          <a:p>
            <a:r>
              <a:rPr lang="en-US" dirty="0" smtClean="0"/>
              <a:t>Today’s Speakers:</a:t>
            </a:r>
          </a:p>
          <a:p>
            <a:pPr lvl="1"/>
            <a:r>
              <a:rPr lang="en-US" dirty="0" smtClean="0"/>
              <a:t>Dennis Smithe: </a:t>
            </a:r>
            <a:r>
              <a:rPr lang="en-US" sz="2300" dirty="0" smtClean="0">
                <a:solidFill>
                  <a:srgbClr val="0033CC"/>
                </a:solidFill>
              </a:rPr>
              <a:t>dsmithe@shiptacenter.org</a:t>
            </a:r>
          </a:p>
          <a:p>
            <a:pPr lvl="1"/>
            <a:r>
              <a:rPr lang="en-US" dirty="0" smtClean="0"/>
              <a:t>Ginny Paulson: </a:t>
            </a:r>
            <a:r>
              <a:rPr lang="en-US" sz="2300" dirty="0" smtClean="0">
                <a:solidFill>
                  <a:srgbClr val="0033CC"/>
                </a:solidFill>
              </a:rPr>
              <a:t>gpaulson@shiptacenter.org</a:t>
            </a:r>
            <a:r>
              <a:rPr lang="en-US" dirty="0" smtClean="0"/>
              <a:t> </a:t>
            </a:r>
            <a:endParaRPr lang="en-US" dirty="0"/>
          </a:p>
        </p:txBody>
      </p:sp>
    </p:spTree>
    <p:extLst>
      <p:ext uri="{BB962C8B-B14F-4D97-AF65-F5344CB8AC3E}">
        <p14:creationId xmlns:p14="http://schemas.microsoft.com/office/powerpoint/2010/main" val="3216937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a:bodyPr>
          <a:lstStyle/>
          <a:p>
            <a:r>
              <a:rPr lang="en-US" b="1" dirty="0" smtClean="0"/>
              <a:t>Move your mouse around the bottom of your screen to activate chat. </a:t>
            </a:r>
            <a:r>
              <a:rPr lang="en-US" dirty="0" smtClean="0"/>
              <a:t>Click the blue chat bubble at the bottom of your screen.</a:t>
            </a:r>
            <a:endParaRPr lang="en-US" dirty="0"/>
          </a:p>
        </p:txBody>
      </p:sp>
      <p:sp>
        <p:nvSpPr>
          <p:cNvPr id="5" name="Title 4"/>
          <p:cNvSpPr>
            <a:spLocks noGrp="1"/>
          </p:cNvSpPr>
          <p:nvPr>
            <p:ph type="title"/>
          </p:nvPr>
        </p:nvSpPr>
        <p:spPr/>
        <p:txBody>
          <a:bodyPr/>
          <a:lstStyle/>
          <a:p>
            <a:r>
              <a:rPr lang="en-US" dirty="0" smtClean="0"/>
              <a:t>Have Questions?</a:t>
            </a:r>
            <a:endParaRPr lang="en-US" dirty="0"/>
          </a:p>
        </p:txBody>
      </p:sp>
      <p:sp>
        <p:nvSpPr>
          <p:cNvPr id="3" name="Slide Number Placeholder 2"/>
          <p:cNvSpPr>
            <a:spLocks noGrp="1"/>
          </p:cNvSpPr>
          <p:nvPr>
            <p:ph type="sldNum" sz="quarter" idx="11"/>
          </p:nvPr>
        </p:nvSpPr>
        <p:spPr/>
        <p:txBody>
          <a:bodyPr>
            <a:normAutofit/>
          </a:bodyPr>
          <a:lstStyle/>
          <a:p>
            <a:fld id="{A162D542-39A4-4598-BEB9-D1267FDA8501}" type="slidenum">
              <a:rPr lang="en-US" smtClean="0"/>
              <a:pPr/>
              <a:t>28</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732" y="4227787"/>
            <a:ext cx="7359968" cy="1513618"/>
          </a:xfrm>
          <a:prstGeom prst="rect">
            <a:avLst/>
          </a:prstGeom>
        </p:spPr>
      </p:pic>
      <p:sp>
        <p:nvSpPr>
          <p:cNvPr id="2" name="Oval 1"/>
          <p:cNvSpPr/>
          <p:nvPr/>
        </p:nvSpPr>
        <p:spPr>
          <a:xfrm>
            <a:off x="3785616" y="4166139"/>
            <a:ext cx="1600200" cy="1600200"/>
          </a:xfrm>
          <a:prstGeom prst="ellipse">
            <a:avLst/>
          </a:prstGeom>
          <a:noFill/>
          <a:ln w="444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Up Arrow 3"/>
          <p:cNvSpPr/>
          <p:nvPr/>
        </p:nvSpPr>
        <p:spPr>
          <a:xfrm>
            <a:off x="4343400" y="5782628"/>
            <a:ext cx="484632" cy="978408"/>
          </a:xfrm>
          <a:prstGeom prst="upArrow">
            <a:avLst/>
          </a:prstGeom>
          <a:solidFill>
            <a:schemeClr val="accent2"/>
          </a:solidFill>
          <a:ln w="349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380540" y="458569"/>
            <a:ext cx="8410352" cy="646331"/>
          </a:xfrm>
          <a:prstGeom prst="rect">
            <a:avLst/>
          </a:prstGeom>
        </p:spPr>
        <p:txBody>
          <a:bodyPr wrap="square">
            <a:spAutoFit/>
          </a:bodyPr>
          <a:lstStyle/>
          <a:p>
            <a:pPr lvl="0" algn="ctr">
              <a:defRPr/>
            </a:pPr>
            <a:r>
              <a:rPr lang="en-US" i="1" dirty="0">
                <a:solidFill>
                  <a:srgbClr val="595959"/>
                </a:solidFill>
              </a:rPr>
              <a:t>Today’s webinar materials are available for download within WebEx. </a:t>
            </a:r>
          </a:p>
          <a:p>
            <a:pPr lvl="0" algn="ctr">
              <a:defRPr/>
            </a:pPr>
            <a:r>
              <a:rPr lang="en-US" i="1" dirty="0">
                <a:solidFill>
                  <a:srgbClr val="595959"/>
                </a:solidFill>
              </a:rPr>
              <a:t>They are also posted at </a:t>
            </a:r>
            <a:r>
              <a:rPr lang="en-US" b="1" i="1" dirty="0">
                <a:solidFill>
                  <a:srgbClr val="0033CC"/>
                </a:solidFill>
              </a:rPr>
              <a:t>https://</a:t>
            </a:r>
            <a:r>
              <a:rPr lang="en-US" b="1" i="1" dirty="0" smtClean="0">
                <a:solidFill>
                  <a:srgbClr val="0033CC"/>
                </a:solidFill>
              </a:rPr>
              <a:t>stars.stars.gov </a:t>
            </a:r>
            <a:endParaRPr lang="en-US" b="1" i="1" dirty="0">
              <a:solidFill>
                <a:srgbClr val="0033CC"/>
              </a:solidFill>
            </a:endParaRPr>
          </a:p>
        </p:txBody>
      </p:sp>
    </p:spTree>
    <p:extLst>
      <p:ext uri="{BB962C8B-B14F-4D97-AF65-F5344CB8AC3E}">
        <p14:creationId xmlns:p14="http://schemas.microsoft.com/office/powerpoint/2010/main" val="4089775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760" y="304800"/>
            <a:ext cx="9144000" cy="738664"/>
          </a:xfrm>
        </p:spPr>
        <p:txBody>
          <a:bodyPr>
            <a:normAutofit fontScale="90000"/>
          </a:bodyPr>
          <a:lstStyle/>
          <a:p>
            <a:r>
              <a:rPr lang="en-US" dirty="0" smtClean="0"/>
              <a:t>Thank you for participating!</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2910708"/>
            <a:ext cx="4267200" cy="3197896"/>
          </a:xfrm>
          <a:prstGeom prst="rect">
            <a:avLst/>
          </a:prstGeom>
        </p:spPr>
      </p:pic>
      <p:sp>
        <p:nvSpPr>
          <p:cNvPr id="4" name="TextBox 3"/>
          <p:cNvSpPr txBox="1"/>
          <p:nvPr/>
        </p:nvSpPr>
        <p:spPr>
          <a:xfrm>
            <a:off x="623304" y="1600200"/>
            <a:ext cx="83820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smtClean="0">
                <a:ln>
                  <a:noFill/>
                </a:ln>
                <a:solidFill>
                  <a:srgbClr val="595959"/>
                </a:solidFill>
                <a:effectLst/>
                <a:uLnTx/>
                <a:uFillTx/>
                <a:latin typeface="Tw Cen MT"/>
                <a:ea typeface="+mn-ea"/>
                <a:cs typeface="+mn-cs"/>
              </a:rPr>
              <a:t>Today’s webinar materials are available for download within WebEx.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smtClean="0">
                <a:ln>
                  <a:noFill/>
                </a:ln>
                <a:solidFill>
                  <a:srgbClr val="595959"/>
                </a:solidFill>
                <a:effectLst/>
                <a:uLnTx/>
                <a:uFillTx/>
                <a:latin typeface="Tw Cen MT"/>
                <a:ea typeface="+mn-ea"/>
                <a:cs typeface="+mn-cs"/>
              </a:rPr>
              <a:t>They are also posted at </a:t>
            </a:r>
            <a:r>
              <a:rPr kumimoji="0" lang="en-US" sz="2200" b="1" i="1" u="none" strike="noStrike" kern="1200" cap="none" spc="0" normalizeH="0" baseline="0" noProof="0" dirty="0" smtClean="0">
                <a:ln>
                  <a:noFill/>
                </a:ln>
                <a:solidFill>
                  <a:srgbClr val="0033CC"/>
                </a:solidFill>
                <a:effectLst/>
                <a:uLnTx/>
                <a:uFillTx/>
                <a:latin typeface="Tw Cen MT"/>
                <a:ea typeface="+mn-ea"/>
                <a:cs typeface="+mn-cs"/>
              </a:rPr>
              <a:t>https://stars.acl.gov </a:t>
            </a:r>
          </a:p>
        </p:txBody>
      </p:sp>
      <p:sp>
        <p:nvSpPr>
          <p:cNvPr id="5" name="Slide Number Placeholder 4"/>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
        <p:nvSpPr>
          <p:cNvPr id="6" name="TextBox 5"/>
          <p:cNvSpPr txBox="1"/>
          <p:nvPr/>
        </p:nvSpPr>
        <p:spPr>
          <a:xfrm>
            <a:off x="152400" y="6108604"/>
            <a:ext cx="88392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595959"/>
                </a:solidFill>
                <a:effectLst/>
                <a:uLnTx/>
                <a:uFillTx/>
                <a:latin typeface="Tw Cen MT"/>
                <a:ea typeface="+mn-ea"/>
                <a:cs typeface="+mn-cs"/>
              </a:rPr>
              <a:t>The production of this webinar was supported by grant </a:t>
            </a:r>
            <a:r>
              <a:rPr kumimoji="0" lang="en-US" sz="1200" b="0" i="1" u="none" strike="noStrike" kern="1200" cap="none" spc="0" normalizeH="0" baseline="0" noProof="0" dirty="0" smtClean="0">
                <a:ln>
                  <a:noFill/>
                </a:ln>
                <a:solidFill>
                  <a:srgbClr val="595959"/>
                </a:solidFill>
                <a:effectLst/>
                <a:uLnTx/>
                <a:uFillTx/>
                <a:latin typeface="Tw Cen MT"/>
                <a:ea typeface="+mn-ea"/>
                <a:cs typeface="+mn-cs"/>
              </a:rPr>
              <a:t>number </a:t>
            </a:r>
            <a:r>
              <a:rPr kumimoji="0" lang="en-US" sz="1200" b="0" i="1" u="none" strike="noStrike" kern="1200" cap="none" spc="0" normalizeH="0" baseline="0" noProof="0" dirty="0">
                <a:ln>
                  <a:noFill/>
                </a:ln>
                <a:solidFill>
                  <a:srgbClr val="595959"/>
                </a:solidFill>
                <a:effectLst/>
                <a:uLnTx/>
                <a:uFillTx/>
                <a:latin typeface="Tw Cen MT"/>
                <a:ea typeface="+mn-ea"/>
                <a:cs typeface="+mn-cs"/>
              </a:rPr>
              <a:t>90SATC0001 </a:t>
            </a:r>
            <a:r>
              <a:rPr kumimoji="0" lang="en-US" sz="1200" b="0" i="1" u="none" strike="noStrike" kern="1200" cap="none" spc="0" normalizeH="0" baseline="0" noProof="0" dirty="0" smtClean="0">
                <a:ln>
                  <a:noFill/>
                </a:ln>
                <a:solidFill>
                  <a:srgbClr val="595959"/>
                </a:solidFill>
                <a:effectLst/>
                <a:uLnTx/>
                <a:uFillTx/>
                <a:latin typeface="Tw Cen MT"/>
                <a:ea typeface="+mn-ea"/>
                <a:cs typeface="+mn-cs"/>
              </a:rPr>
              <a:t>from </a:t>
            </a:r>
            <a:r>
              <a:rPr kumimoji="0" lang="en-US" sz="1200" b="0" i="1" u="none" strike="noStrike" kern="1200" cap="none" spc="0" normalizeH="0" baseline="0" noProof="0" dirty="0">
                <a:ln>
                  <a:noFill/>
                </a:ln>
                <a:solidFill>
                  <a:srgbClr val="595959"/>
                </a:solidFill>
                <a:effectLst/>
                <a:uLnTx/>
                <a:uFillTx/>
                <a:latin typeface="Tw Cen MT"/>
                <a:ea typeface="+mn-ea"/>
                <a:cs typeface="+mn-cs"/>
              </a:rPr>
              <a:t>the Administration for Community Living (ACL). </a:t>
            </a:r>
          </a:p>
        </p:txBody>
      </p:sp>
    </p:spTree>
    <p:extLst>
      <p:ext uri="{BB962C8B-B14F-4D97-AF65-F5344CB8AC3E}">
        <p14:creationId xmlns:p14="http://schemas.microsoft.com/office/powerpoint/2010/main" val="3367303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88A10A-9B20-4F75-A3AE-6C8D10CF676F}" type="slidenum">
              <a:rPr lang="en-US" smtClean="0"/>
              <a:t>3</a:t>
            </a:fld>
            <a:endParaRPr lang="en-US" dirty="0"/>
          </a:p>
        </p:txBody>
      </p:sp>
    </p:spTree>
    <p:extLst>
      <p:ext uri="{BB962C8B-B14F-4D97-AF65-F5344CB8AC3E}">
        <p14:creationId xmlns:p14="http://schemas.microsoft.com/office/powerpoint/2010/main" val="3054069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The Three Big STARS Search Questions</a:t>
            </a:r>
            <a:endParaRPr lang="en-US" dirty="0"/>
          </a:p>
        </p:txBody>
      </p:sp>
      <p:graphicFrame>
        <p:nvGraphicFramePr>
          <p:cNvPr id="8" name="Content Placeholder 7"/>
          <p:cNvGraphicFramePr>
            <a:graphicFrameLocks noGrp="1"/>
          </p:cNvGraphicFramePr>
          <p:nvPr>
            <p:ph idx="1"/>
            <p:extLst/>
          </p:nvPr>
        </p:nvGraphicFramePr>
        <p:xfrm>
          <a:off x="457200" y="1984375"/>
          <a:ext cx="8229600" cy="4141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2488A10A-9B20-4F75-A3AE-6C8D10CF676F}" type="slidenum">
              <a:rPr lang="en-US" smtClean="0"/>
              <a:pPr/>
              <a:t>4</a:t>
            </a:fld>
            <a:endParaRPr lang="en-US" dirty="0"/>
          </a:p>
        </p:txBody>
      </p:sp>
    </p:spTree>
    <p:extLst>
      <p:ext uri="{BB962C8B-B14F-4D97-AF65-F5344CB8AC3E}">
        <p14:creationId xmlns:p14="http://schemas.microsoft.com/office/powerpoint/2010/main" val="2735006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68029"/>
            <a:ext cx="8229600" cy="834689"/>
          </a:xfrm>
        </p:spPr>
        <p:txBody>
          <a:bodyPr>
            <a:normAutofit fontScale="90000"/>
          </a:bodyPr>
          <a:lstStyle/>
          <a:p>
            <a:r>
              <a:rPr lang="en-US" dirty="0" smtClean="0"/>
              <a:t>STARS Searching and Reports  Tools:</a:t>
            </a:r>
            <a:br>
              <a:rPr lang="en-US" dirty="0" smtClean="0"/>
            </a:br>
            <a:r>
              <a:rPr lang="en-US" dirty="0" smtClean="0"/>
              <a:t>What are the Differences?</a:t>
            </a:r>
            <a:endParaRPr lang="en-US" dirty="0"/>
          </a:p>
        </p:txBody>
      </p:sp>
      <p:sp>
        <p:nvSpPr>
          <p:cNvPr id="10" name="Content Placeholder 9"/>
          <p:cNvSpPr>
            <a:spLocks noGrp="1"/>
          </p:cNvSpPr>
          <p:nvPr>
            <p:ph idx="1"/>
          </p:nvPr>
        </p:nvSpPr>
        <p:spPr/>
        <p:txBody>
          <a:bodyPr>
            <a:normAutofit fontScale="92500" lnSpcReduction="20000"/>
          </a:bodyPr>
          <a:lstStyle/>
          <a:p>
            <a:pPr marL="514350" indent="-514350">
              <a:buSzPct val="99000"/>
              <a:buFont typeface="+mj-lt"/>
              <a:buAutoNum type="arabicPeriod"/>
            </a:pPr>
            <a:r>
              <a:rPr lang="en-US" sz="2600" b="1" dirty="0" smtClean="0"/>
              <a:t>Tracking Inbox: </a:t>
            </a:r>
            <a:r>
              <a:rPr lang="en-US" sz="2600" dirty="0" smtClean="0"/>
              <a:t>Search data entered by you and about you using column headings to sort in ascending or descending order.</a:t>
            </a:r>
          </a:p>
          <a:p>
            <a:pPr marL="514350" indent="-514350">
              <a:buSzPct val="99000"/>
              <a:buFont typeface="+mj-lt"/>
              <a:buAutoNum type="arabicPeriod"/>
            </a:pPr>
            <a:r>
              <a:rPr lang="en-US" sz="2600" b="1" dirty="0" smtClean="0"/>
              <a:t>Search Menu: </a:t>
            </a:r>
            <a:r>
              <a:rPr lang="en-US" sz="2600" dirty="0" smtClean="0"/>
              <a:t>Data entered by anyone, as long as it is visible to your role, using search tools to filter.</a:t>
            </a:r>
          </a:p>
          <a:p>
            <a:pPr marL="514350" indent="-514350">
              <a:buSzPct val="99000"/>
              <a:buFont typeface="+mj-lt"/>
              <a:buAutoNum type="arabicPeriod"/>
            </a:pPr>
            <a:r>
              <a:rPr lang="en-US" sz="2600" b="1" dirty="0" smtClean="0"/>
              <a:t>Reports: </a:t>
            </a:r>
            <a:r>
              <a:rPr lang="en-US" sz="2600" dirty="0" smtClean="0"/>
              <a:t>When released in early 2019, reports will quantify aggregated data.</a:t>
            </a:r>
          </a:p>
          <a:p>
            <a:pPr marL="1005840" lvl="1" indent="-457200"/>
            <a:r>
              <a:rPr lang="en-US" dirty="0" smtClean="0"/>
              <a:t>They will appear under a Configuration menu.</a:t>
            </a:r>
          </a:p>
          <a:p>
            <a:pPr marL="1005840" lvl="1" indent="-457200"/>
            <a:r>
              <a:rPr lang="en-US" dirty="0" smtClean="0"/>
              <a:t>The Reporting menu </a:t>
            </a:r>
            <a:r>
              <a:rPr lang="en-US" dirty="0"/>
              <a:t>will not be </a:t>
            </a:r>
            <a:r>
              <a:rPr lang="en-US" dirty="0" smtClean="0"/>
              <a:t>applicable.</a:t>
            </a:r>
            <a:r>
              <a:rPr lang="en-US" sz="2200" dirty="0" smtClean="0"/>
              <a:t/>
            </a:r>
            <a:br>
              <a:rPr lang="en-US" sz="2200" dirty="0" smtClean="0"/>
            </a:br>
            <a:endParaRPr lang="en-US" sz="2200" dirty="0" smtClean="0"/>
          </a:p>
          <a:p>
            <a:pPr marL="0" indent="0">
              <a:buNone/>
            </a:pPr>
            <a:r>
              <a:rPr lang="en-US" sz="2400" dirty="0" smtClean="0"/>
              <a:t/>
            </a:r>
            <a:br>
              <a:rPr lang="en-US" sz="2400" dirty="0" smtClean="0"/>
            </a:br>
            <a:r>
              <a:rPr lang="en-US" sz="2400" dirty="0" smtClean="0"/>
              <a:t/>
            </a:r>
            <a:br>
              <a:rPr lang="en-US" sz="2400" dirty="0" smtClean="0"/>
            </a:br>
            <a:endParaRPr lang="en-US" sz="2400" dirty="0"/>
          </a:p>
        </p:txBody>
      </p:sp>
      <p:sp>
        <p:nvSpPr>
          <p:cNvPr id="4" name="Slide Number Placeholder 3"/>
          <p:cNvSpPr>
            <a:spLocks noGrp="1"/>
          </p:cNvSpPr>
          <p:nvPr>
            <p:ph type="sldNum" sz="quarter" idx="10"/>
          </p:nvPr>
        </p:nvSpPr>
        <p:spPr/>
        <p:txBody>
          <a:bodyPr/>
          <a:lstStyle/>
          <a:p>
            <a:fld id="{2488A10A-9B20-4F75-A3AE-6C8D10CF676F}" type="slidenum">
              <a:rPr lang="en-US" smtClean="0"/>
              <a:pPr/>
              <a:t>5</a:t>
            </a:fld>
            <a:endParaRPr lang="en-US" dirty="0"/>
          </a:p>
        </p:txBody>
      </p:sp>
      <p:pic>
        <p:nvPicPr>
          <p:cNvPr id="7" name="Picture 6"/>
          <p:cNvPicPr/>
          <p:nvPr/>
        </p:nvPicPr>
        <p:blipFill rotWithShape="1">
          <a:blip r:embed="rId3"/>
          <a:srcRect l="54616" t="17641" r="30128" b="72308"/>
          <a:stretch/>
        </p:blipFill>
        <p:spPr bwMode="auto">
          <a:xfrm>
            <a:off x="6477000" y="4919687"/>
            <a:ext cx="2114961" cy="870866"/>
          </a:xfrm>
          <a:prstGeom prst="rect">
            <a:avLst/>
          </a:prstGeom>
          <a:ln w="28575">
            <a:noFill/>
          </a:ln>
          <a:extLst>
            <a:ext uri="{53640926-AAD7-44D8-BBD7-CCE9431645EC}">
              <a14:shadowObscured xmlns:a14="http://schemas.microsoft.com/office/drawing/2010/main"/>
            </a:ext>
          </a:extLst>
        </p:spPr>
      </p:pic>
      <p:pic>
        <p:nvPicPr>
          <p:cNvPr id="8" name="Picture 7"/>
          <p:cNvPicPr/>
          <p:nvPr/>
        </p:nvPicPr>
        <p:blipFill rotWithShape="1">
          <a:blip r:embed="rId3"/>
          <a:srcRect l="8718" t="19077" r="58333" b="73539"/>
          <a:stretch/>
        </p:blipFill>
        <p:spPr bwMode="auto">
          <a:xfrm>
            <a:off x="1360181" y="5064346"/>
            <a:ext cx="4700259" cy="658402"/>
          </a:xfrm>
          <a:prstGeom prst="rect">
            <a:avLst/>
          </a:prstGeom>
          <a:ln>
            <a:noFill/>
          </a:ln>
          <a:extLst>
            <a:ext uri="{53640926-AAD7-44D8-BBD7-CCE9431645EC}">
              <a14:shadowObscured xmlns:a14="http://schemas.microsoft.com/office/drawing/2010/main"/>
            </a:ext>
          </a:extLst>
        </p:spPr>
      </p:pic>
      <p:sp>
        <p:nvSpPr>
          <p:cNvPr id="9" name="Multiply 8"/>
          <p:cNvSpPr/>
          <p:nvPr/>
        </p:nvSpPr>
        <p:spPr>
          <a:xfrm>
            <a:off x="4504909" y="4931092"/>
            <a:ext cx="1555531" cy="924910"/>
          </a:xfrm>
          <a:prstGeom prst="mathMultiply">
            <a:avLst>
              <a:gd name="adj1" fmla="val 7462"/>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 name="Bent-Up Arrow 2"/>
          <p:cNvSpPr/>
          <p:nvPr/>
        </p:nvSpPr>
        <p:spPr>
          <a:xfrm rot="10800000" flipH="1">
            <a:off x="7434580" y="4038600"/>
            <a:ext cx="829340" cy="738462"/>
          </a:xfrm>
          <a:prstGeom prst="bentUpArrow">
            <a:avLst/>
          </a:prstGeom>
          <a:solidFill>
            <a:schemeClr val="accent1">
              <a:lumMod val="75000"/>
            </a:schemeClr>
          </a:solidFill>
          <a:ln w="1905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1624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Standard vs. Advanced Searches</a:t>
            </a:r>
            <a:endParaRPr lang="en-US" sz="4000" dirty="0"/>
          </a:p>
        </p:txBody>
      </p:sp>
      <p:sp>
        <p:nvSpPr>
          <p:cNvPr id="3" name="Content Placeholder 2"/>
          <p:cNvSpPr>
            <a:spLocks noGrp="1"/>
          </p:cNvSpPr>
          <p:nvPr>
            <p:ph idx="1"/>
          </p:nvPr>
        </p:nvSpPr>
        <p:spPr/>
        <p:txBody>
          <a:bodyPr>
            <a:normAutofit lnSpcReduction="10000"/>
          </a:bodyPr>
          <a:lstStyle/>
          <a:p>
            <a:pPr lvl="0"/>
            <a:r>
              <a:rPr lang="en-US" b="1" dirty="0"/>
              <a:t>When to use a Standard Search:</a:t>
            </a:r>
            <a:r>
              <a:rPr lang="en-US" dirty="0"/>
              <a:t>  Standard searches allow you to find, view, and edit all data in STARS available to your role. For example, this is the fastest way to find forms entered by other team members. </a:t>
            </a:r>
          </a:p>
          <a:p>
            <a:pPr lvl="0"/>
            <a:r>
              <a:rPr lang="en-US" b="1" dirty="0"/>
              <a:t>When to use an Advanced Search: </a:t>
            </a:r>
            <a:r>
              <a:rPr lang="en-US" dirty="0"/>
              <a:t>Use advanced searches when the results you seek aren’t available in a standard search, when you wish to export to Excel to manipulate the data, or when you want to access a shared </a:t>
            </a:r>
            <a:r>
              <a:rPr lang="en-US" dirty="0" smtClean="0"/>
              <a:t>search.</a:t>
            </a:r>
            <a:endParaRPr lang="en-US" dirty="0"/>
          </a:p>
          <a:p>
            <a:endParaRPr lang="en-US" dirty="0"/>
          </a:p>
        </p:txBody>
      </p:sp>
      <p:sp>
        <p:nvSpPr>
          <p:cNvPr id="4" name="Slide Number Placeholder 3"/>
          <p:cNvSpPr>
            <a:spLocks noGrp="1"/>
          </p:cNvSpPr>
          <p:nvPr>
            <p:ph type="sldNum" sz="quarter" idx="10"/>
          </p:nvPr>
        </p:nvSpPr>
        <p:spPr/>
        <p:txBody>
          <a:bodyPr/>
          <a:lstStyle/>
          <a:p>
            <a:fld id="{2488A10A-9B20-4F75-A3AE-6C8D10CF676F}" type="slidenum">
              <a:rPr lang="en-US" smtClean="0"/>
              <a:pPr/>
              <a:t>6</a:t>
            </a:fld>
            <a:endParaRPr lang="en-US" dirty="0"/>
          </a:p>
        </p:txBody>
      </p:sp>
    </p:spTree>
    <p:extLst>
      <p:ext uri="{BB962C8B-B14F-4D97-AF65-F5344CB8AC3E}">
        <p14:creationId xmlns:p14="http://schemas.microsoft.com/office/powerpoint/2010/main" val="4065720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1" y="381000"/>
            <a:ext cx="8229600" cy="609600"/>
          </a:xfrm>
        </p:spPr>
        <p:txBody>
          <a:bodyPr>
            <a:noAutofit/>
          </a:bodyPr>
          <a:lstStyle/>
          <a:p>
            <a:pPr algn="ctr"/>
            <a:r>
              <a:rPr lang="en-US" sz="4000" dirty="0" smtClean="0"/>
              <a:t>Side-by-Side Comparison</a:t>
            </a:r>
            <a:endParaRPr lang="en-US" sz="4000" dirty="0"/>
          </a:p>
        </p:txBody>
      </p:sp>
      <p:sp>
        <p:nvSpPr>
          <p:cNvPr id="4" name="Slide Number Placeholder 3"/>
          <p:cNvSpPr>
            <a:spLocks noGrp="1"/>
          </p:cNvSpPr>
          <p:nvPr>
            <p:ph type="sldNum" sz="quarter" idx="10"/>
          </p:nvPr>
        </p:nvSpPr>
        <p:spPr/>
        <p:txBody>
          <a:bodyPr/>
          <a:lstStyle/>
          <a:p>
            <a:fld id="{2488A10A-9B20-4F75-A3AE-6C8D10CF676F}" type="slidenum">
              <a:rPr lang="en-US" smtClean="0"/>
              <a:pPr/>
              <a:t>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00138978"/>
              </p:ext>
            </p:extLst>
          </p:nvPr>
        </p:nvGraphicFramePr>
        <p:xfrm>
          <a:off x="0" y="1524000"/>
          <a:ext cx="9074994" cy="5181600"/>
        </p:xfrm>
        <a:graphic>
          <a:graphicData uri="http://schemas.openxmlformats.org/drawingml/2006/table">
            <a:tbl>
              <a:tblPr firstRow="1" firstCol="1" bandRow="1"/>
              <a:tblGrid>
                <a:gridCol w="1252875"/>
                <a:gridCol w="4297850"/>
                <a:gridCol w="3524269"/>
              </a:tblGrid>
              <a:tr h="421933">
                <a:tc>
                  <a:txBody>
                    <a:bodyPr/>
                    <a:lstStyle/>
                    <a:p>
                      <a:pPr marL="0" marR="0">
                        <a:spcBef>
                          <a:spcPts val="0"/>
                        </a:spcBef>
                        <a:spcAft>
                          <a:spcPts val="0"/>
                        </a:spcAft>
                      </a:pPr>
                      <a:r>
                        <a:rPr lang="en-US" sz="2000" b="1" dirty="0">
                          <a:effectLst/>
                          <a:latin typeface="Calibri" panose="020F0502020204030204" pitchFamily="34" charset="0"/>
                          <a:ea typeface="MS Mincho"/>
                          <a:cs typeface="Times New Roman" panose="02020603050405020304" pitchFamily="18" charset="0"/>
                        </a:rPr>
                        <a:t>Search Type </a:t>
                      </a:r>
                    </a:p>
                  </a:txBody>
                  <a:tcPr marL="87769" marR="87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Calibri" panose="020F0502020204030204" pitchFamily="34" charset="0"/>
                          <a:ea typeface="MS Mincho"/>
                          <a:cs typeface="Times New Roman" panose="02020603050405020304" pitchFamily="18" charset="0"/>
                        </a:rPr>
                        <a:t>Advantages</a:t>
                      </a:r>
                    </a:p>
                  </a:txBody>
                  <a:tcPr marL="87769" marR="87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Calibri" panose="020F0502020204030204" pitchFamily="34" charset="0"/>
                          <a:ea typeface="MS Mincho"/>
                          <a:cs typeface="Times New Roman" panose="02020603050405020304" pitchFamily="18" charset="0"/>
                        </a:rPr>
                        <a:t>Disadvantages</a:t>
                      </a:r>
                    </a:p>
                  </a:txBody>
                  <a:tcPr marL="87769" marR="87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649">
                <a:tc>
                  <a:txBody>
                    <a:bodyPr/>
                    <a:lstStyle/>
                    <a:p>
                      <a:pPr marL="0" marR="0">
                        <a:spcBef>
                          <a:spcPts val="0"/>
                        </a:spcBef>
                        <a:spcAft>
                          <a:spcPts val="0"/>
                        </a:spcAft>
                      </a:pPr>
                      <a:r>
                        <a:rPr lang="en-US" sz="2000" b="1" dirty="0">
                          <a:effectLst/>
                          <a:latin typeface="Calibri" panose="020F0502020204030204" pitchFamily="34" charset="0"/>
                          <a:ea typeface="MS Mincho"/>
                          <a:cs typeface="Times New Roman" panose="02020603050405020304" pitchFamily="18" charset="0"/>
                        </a:rPr>
                        <a:t>Standard</a:t>
                      </a:r>
                    </a:p>
                  </a:txBody>
                  <a:tcPr marL="87769" marR="87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MS Mincho"/>
                          <a:cs typeface="Times New Roman" panose="02020603050405020304" pitchFamily="18" charset="0"/>
                        </a:rPr>
                        <a:t>Easy to define search criteria</a:t>
                      </a: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MS Mincho"/>
                          <a:cs typeface="Times New Roman" panose="02020603050405020304" pitchFamily="18" charset="0"/>
                        </a:rPr>
                        <a:t>Can </a:t>
                      </a:r>
                      <a:r>
                        <a:rPr lang="en-US" sz="2000" dirty="0" smtClean="0">
                          <a:effectLst/>
                          <a:latin typeface="Calibri" panose="020F0502020204030204" pitchFamily="34" charset="0"/>
                          <a:ea typeface="MS Mincho"/>
                          <a:cs typeface="Times New Roman" panose="02020603050405020304" pitchFamily="18" charset="0"/>
                        </a:rPr>
                        <a:t>save </a:t>
                      </a:r>
                      <a:r>
                        <a:rPr lang="en-US" sz="2000" dirty="0">
                          <a:effectLst/>
                          <a:latin typeface="Calibri" panose="020F0502020204030204" pitchFamily="34" charset="0"/>
                          <a:ea typeface="MS Mincho"/>
                          <a:cs typeface="Times New Roman" panose="02020603050405020304" pitchFamily="18" charset="0"/>
                        </a:rPr>
                        <a:t>for the duration of your </a:t>
                      </a:r>
                      <a:r>
                        <a:rPr lang="en-US" sz="2000" dirty="0" smtClean="0">
                          <a:effectLst/>
                          <a:latin typeface="Calibri" panose="020F0502020204030204" pitchFamily="34" charset="0"/>
                          <a:ea typeface="MS Mincho"/>
                          <a:cs typeface="Times New Roman" panose="02020603050405020304" pitchFamily="18" charset="0"/>
                        </a:rPr>
                        <a:t>session (“remember criteria”)</a:t>
                      </a:r>
                      <a:endParaRPr lang="en-US" sz="2000" dirty="0">
                        <a:effectLst/>
                        <a:latin typeface="Calibri" panose="020F0502020204030204" pitchFamily="34" charset="0"/>
                        <a:ea typeface="MS Mincho"/>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MS Mincho"/>
                          <a:cs typeface="Times New Roman" panose="02020603050405020304" pitchFamily="18" charset="0"/>
                        </a:rPr>
                        <a:t>Can sort search results by clicking column headings (like the tracking inboxes)</a:t>
                      </a:r>
                    </a:p>
                  </a:txBody>
                  <a:tcPr marL="87769" marR="87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MS Mincho"/>
                          <a:cs typeface="Times New Roman" panose="02020603050405020304" pitchFamily="18" charset="0"/>
                        </a:rPr>
                        <a:t>Cannot export to Excel</a:t>
                      </a: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MS Mincho"/>
                          <a:cs typeface="Times New Roman" panose="02020603050405020304" pitchFamily="18" charset="0"/>
                        </a:rPr>
                        <a:t>Cannot save criteria for future sessions</a:t>
                      </a: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MS Mincho"/>
                          <a:cs typeface="Times New Roman" panose="02020603050405020304" pitchFamily="18" charset="0"/>
                        </a:rPr>
                        <a:t>No shared search capability</a:t>
                      </a: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MS Mincho"/>
                          <a:cs typeface="Times New Roman" panose="02020603050405020304" pitchFamily="18" charset="0"/>
                        </a:rPr>
                        <a:t>Cannot define the display format of search results </a:t>
                      </a:r>
                    </a:p>
                  </a:txBody>
                  <a:tcPr marL="87769" marR="87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7473">
                <a:tc>
                  <a:txBody>
                    <a:bodyPr/>
                    <a:lstStyle/>
                    <a:p>
                      <a:pPr marL="0" marR="0">
                        <a:spcBef>
                          <a:spcPts val="0"/>
                        </a:spcBef>
                        <a:spcAft>
                          <a:spcPts val="0"/>
                        </a:spcAft>
                      </a:pPr>
                      <a:r>
                        <a:rPr lang="en-US" sz="2000" b="1" dirty="0">
                          <a:effectLst/>
                          <a:latin typeface="Calibri" panose="020F0502020204030204" pitchFamily="34" charset="0"/>
                          <a:ea typeface="MS Mincho"/>
                          <a:cs typeface="Times New Roman" panose="02020603050405020304" pitchFamily="18" charset="0"/>
                        </a:rPr>
                        <a:t>Advanced</a:t>
                      </a:r>
                    </a:p>
                  </a:txBody>
                  <a:tcPr marL="87769" marR="87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MS Mincho"/>
                          <a:cs typeface="Times New Roman" panose="02020603050405020304" pitchFamily="18" charset="0"/>
                        </a:rPr>
                        <a:t>Can export to Excel</a:t>
                      </a: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MS Mincho"/>
                          <a:cs typeface="Times New Roman" panose="02020603050405020304" pitchFamily="18" charset="0"/>
                        </a:rPr>
                        <a:t>Can create more complex search criteria</a:t>
                      </a: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MS Mincho"/>
                          <a:cs typeface="Times New Roman" panose="02020603050405020304" pitchFamily="18" charset="0"/>
                        </a:rPr>
                        <a:t>Can define search results display format (e.g. column preferences)</a:t>
                      </a: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MS Mincho"/>
                          <a:cs typeface="Times New Roman" panose="02020603050405020304" pitchFamily="18" charset="0"/>
                        </a:rPr>
                        <a:t>Can be shared with and by other national users of the same role</a:t>
                      </a:r>
                    </a:p>
                    <a:p>
                      <a:pPr marL="342900" marR="0" lvl="0" indent="-342900">
                        <a:spcBef>
                          <a:spcPts val="0"/>
                        </a:spcBef>
                        <a:spcAft>
                          <a:spcPts val="300"/>
                        </a:spcAft>
                        <a:buFont typeface="Symbol" panose="05050102010706020507" pitchFamily="18" charset="2"/>
                        <a:buChar char=""/>
                      </a:pPr>
                      <a:r>
                        <a:rPr lang="en-US" sz="2000" dirty="0">
                          <a:effectLst/>
                          <a:latin typeface="Calibri" panose="020F0502020204030204" pitchFamily="34" charset="0"/>
                          <a:ea typeface="MS Mincho"/>
                          <a:cs typeface="Times New Roman" panose="02020603050405020304" pitchFamily="18" charset="0"/>
                        </a:rPr>
                        <a:t>Can display saved searches on dashboard</a:t>
                      </a:r>
                    </a:p>
                  </a:txBody>
                  <a:tcPr marL="87769" marR="87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MS Mincho"/>
                          <a:cs typeface="Times New Roman" panose="02020603050405020304" pitchFamily="18" charset="0"/>
                        </a:rPr>
                        <a:t>More complex to understand and use</a:t>
                      </a: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MS Mincho"/>
                          <a:cs typeface="Times New Roman" panose="02020603050405020304" pitchFamily="18" charset="0"/>
                        </a:rPr>
                        <a:t>A large number </a:t>
                      </a:r>
                      <a:r>
                        <a:rPr lang="en-US" sz="2000" dirty="0" smtClean="0">
                          <a:effectLst/>
                          <a:latin typeface="Calibri" panose="020F0502020204030204" pitchFamily="34" charset="0"/>
                          <a:ea typeface="MS Mincho"/>
                          <a:cs typeface="Times New Roman" panose="02020603050405020304" pitchFamily="18" charset="0"/>
                        </a:rPr>
                        <a:t>of criteria or </a:t>
                      </a:r>
                      <a:r>
                        <a:rPr lang="en-US" sz="2000" dirty="0">
                          <a:effectLst/>
                          <a:latin typeface="Calibri" panose="020F0502020204030204" pitchFamily="34" charset="0"/>
                          <a:ea typeface="MS Mincho"/>
                          <a:cs typeface="Times New Roman" panose="02020603050405020304" pitchFamily="18" charset="0"/>
                        </a:rPr>
                        <a:t>columns may lead to increased strain on system performance, potential slowdowns, and potential errors</a:t>
                      </a:r>
                    </a:p>
                  </a:txBody>
                  <a:tcPr marL="87769" marR="87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TextBox 1"/>
          <p:cNvSpPr txBox="1"/>
          <p:nvPr/>
        </p:nvSpPr>
        <p:spPr>
          <a:xfrm>
            <a:off x="6096000" y="6324600"/>
            <a:ext cx="2286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167665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A162D542-39A4-4598-BEB9-D1267FDA8501}" type="slidenum">
              <a:rPr lang="en-US" smtClean="0"/>
              <a:t>8</a:t>
            </a:fld>
            <a:endParaRPr lang="en-US" dirty="0"/>
          </a:p>
        </p:txBody>
      </p:sp>
      <p:sp>
        <p:nvSpPr>
          <p:cNvPr id="2" name="Title 1"/>
          <p:cNvSpPr>
            <a:spLocks noGrp="1"/>
          </p:cNvSpPr>
          <p:nvPr>
            <p:ph type="title" idx="4294967295"/>
          </p:nvPr>
        </p:nvSpPr>
        <p:spPr>
          <a:xfrm>
            <a:off x="30480" y="0"/>
            <a:ext cx="8153400" cy="990600"/>
          </a:xfrm>
        </p:spPr>
        <p:txBody>
          <a:bodyPr/>
          <a:lstStyle/>
          <a:p>
            <a:r>
              <a:rPr lang="en-US" dirty="0" smtClean="0"/>
              <a:t>Standard Search: At-a-Glance</a:t>
            </a:r>
            <a:endParaRPr lang="en-US" dirty="0"/>
          </a:p>
        </p:txBody>
      </p:sp>
      <p:pic>
        <p:nvPicPr>
          <p:cNvPr id="5" name="Content Placeholder 4"/>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33528" y="838200"/>
            <a:ext cx="2971800" cy="3009900"/>
          </a:xfrm>
          <a:ln w="22225">
            <a:solidFill>
              <a:schemeClr val="accent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2657338"/>
            <a:ext cx="6146561" cy="4057924"/>
          </a:xfrm>
          <a:prstGeom prst="rect">
            <a:avLst/>
          </a:prstGeom>
          <a:ln w="25400">
            <a:solidFill>
              <a:schemeClr val="accent2"/>
            </a:solidFill>
          </a:ln>
        </p:spPr>
      </p:pic>
      <p:sp>
        <p:nvSpPr>
          <p:cNvPr id="7" name="TextBox 6"/>
          <p:cNvSpPr txBox="1"/>
          <p:nvPr/>
        </p:nvSpPr>
        <p:spPr>
          <a:xfrm>
            <a:off x="3352801" y="945437"/>
            <a:ext cx="5689360" cy="461665"/>
          </a:xfrm>
          <a:prstGeom prst="rect">
            <a:avLst/>
          </a:prstGeom>
          <a:noFill/>
        </p:spPr>
        <p:txBody>
          <a:bodyPr wrap="square" rtlCol="0">
            <a:spAutoFit/>
          </a:bodyPr>
          <a:lstStyle/>
          <a:p>
            <a:r>
              <a:rPr lang="en-US" sz="2400" b="1" dirty="0" smtClean="0"/>
              <a:t>Step 1: </a:t>
            </a:r>
            <a:r>
              <a:rPr lang="en-US" sz="2400" dirty="0" smtClean="0"/>
              <a:t>Select the form (BCF, in this example)</a:t>
            </a:r>
            <a:endParaRPr lang="en-US" sz="2400" dirty="0"/>
          </a:p>
        </p:txBody>
      </p:sp>
      <p:sp>
        <p:nvSpPr>
          <p:cNvPr id="8" name="Bent-Up Arrow 7"/>
          <p:cNvSpPr/>
          <p:nvPr/>
        </p:nvSpPr>
        <p:spPr>
          <a:xfrm rot="5400000" flipV="1">
            <a:off x="3434990" y="1413296"/>
            <a:ext cx="606766" cy="7620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99874" y="4562704"/>
            <a:ext cx="1938526" cy="830997"/>
          </a:xfrm>
          <a:prstGeom prst="rect">
            <a:avLst/>
          </a:prstGeom>
          <a:noFill/>
        </p:spPr>
        <p:txBody>
          <a:bodyPr wrap="square" rtlCol="0">
            <a:spAutoFit/>
          </a:bodyPr>
          <a:lstStyle/>
          <a:p>
            <a:r>
              <a:rPr lang="en-US" sz="2400" b="1" dirty="0" smtClean="0"/>
              <a:t>Step 2: </a:t>
            </a:r>
            <a:r>
              <a:rPr lang="en-US" sz="2400" dirty="0" smtClean="0"/>
              <a:t>Select your criteria</a:t>
            </a:r>
            <a:endParaRPr lang="en-US" sz="2400" dirty="0"/>
          </a:p>
        </p:txBody>
      </p:sp>
      <p:sp>
        <p:nvSpPr>
          <p:cNvPr id="10" name="Bent-Up Arrow 9"/>
          <p:cNvSpPr/>
          <p:nvPr/>
        </p:nvSpPr>
        <p:spPr>
          <a:xfrm rot="5400000">
            <a:off x="1721252" y="5252840"/>
            <a:ext cx="606766" cy="88848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1929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a:bodyPr>
          <a:lstStyle/>
          <a:p>
            <a:fld id="{A162D542-39A4-4598-BEB9-D1267FDA8501}" type="slidenum">
              <a:rPr lang="en-US" smtClean="0"/>
              <a:t>9</a:t>
            </a:fld>
            <a:endParaRPr lang="en-US" dirty="0"/>
          </a:p>
        </p:txBody>
      </p:sp>
      <p:sp>
        <p:nvSpPr>
          <p:cNvPr id="3" name="Title 2"/>
          <p:cNvSpPr>
            <a:spLocks noGrp="1"/>
          </p:cNvSpPr>
          <p:nvPr>
            <p:ph type="title" idx="4294967295"/>
          </p:nvPr>
        </p:nvSpPr>
        <p:spPr>
          <a:xfrm>
            <a:off x="990600" y="228600"/>
            <a:ext cx="8153400" cy="990600"/>
          </a:xfrm>
        </p:spPr>
        <p:txBody>
          <a:bodyPr/>
          <a:lstStyle/>
          <a:p>
            <a:r>
              <a:rPr lang="en-US" dirty="0" smtClean="0"/>
              <a:t>Advanced Search: At-a-Glance</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36666"/>
          <a:stretch/>
        </p:blipFill>
        <p:spPr>
          <a:xfrm>
            <a:off x="245364" y="1447800"/>
            <a:ext cx="8814029" cy="4541520"/>
          </a:xfrm>
          <a:prstGeom prst="rect">
            <a:avLst/>
          </a:prstGeom>
          <a:ln w="31750">
            <a:solidFill>
              <a:schemeClr val="accent2"/>
            </a:solidFill>
          </a:ln>
        </p:spPr>
      </p:pic>
      <p:sp>
        <p:nvSpPr>
          <p:cNvPr id="6" name="Rectangle 5"/>
          <p:cNvSpPr/>
          <p:nvPr/>
        </p:nvSpPr>
        <p:spPr>
          <a:xfrm>
            <a:off x="381000" y="1828800"/>
            <a:ext cx="7315200" cy="60960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774802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3">
      <a:dk1>
        <a:srgbClr val="595959"/>
      </a:dk1>
      <a:lt1>
        <a:sysClr val="window" lastClr="FFFFFF"/>
      </a:lt1>
      <a:dk2>
        <a:srgbClr val="595959"/>
      </a:dk2>
      <a:lt2>
        <a:srgbClr val="EBDDC3"/>
      </a:lt2>
      <a:accent1>
        <a:srgbClr val="3C619E"/>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7591</TotalTime>
  <Words>2170</Words>
  <Application>Microsoft Office PowerPoint</Application>
  <PresentationFormat>On-screen Show (4:3)</PresentationFormat>
  <Paragraphs>266</Paragraphs>
  <Slides>29</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MS Mincho</vt:lpstr>
      <vt:lpstr>Symbol</vt:lpstr>
      <vt:lpstr>Times New Roman</vt:lpstr>
      <vt:lpstr>Tw Cen MT</vt:lpstr>
      <vt:lpstr>Wingdings</vt:lpstr>
      <vt:lpstr>Wingdings 2</vt:lpstr>
      <vt:lpstr>Median</vt:lpstr>
      <vt:lpstr>Introduction to STARS Searches</vt:lpstr>
      <vt:lpstr>Agenda</vt:lpstr>
      <vt:lpstr>Overview</vt:lpstr>
      <vt:lpstr>The Three Big STARS Search Questions</vt:lpstr>
      <vt:lpstr>STARS Searching and Reports  Tools: What are the Differences?</vt:lpstr>
      <vt:lpstr>Standard vs. Advanced Searches</vt:lpstr>
      <vt:lpstr>Side-by-Side Comparison</vt:lpstr>
      <vt:lpstr>Standard Search: At-a-Glance</vt:lpstr>
      <vt:lpstr>Advanced Search: At-a-Glance</vt:lpstr>
      <vt:lpstr>Advanced Search Tabs Explained</vt:lpstr>
      <vt:lpstr>NEW! Shared Searches</vt:lpstr>
      <vt:lpstr>Roles and Searches</vt:lpstr>
      <vt:lpstr>STARS Hierarchy</vt:lpstr>
      <vt:lpstr>Role-Based Search Capabilities</vt:lpstr>
      <vt:lpstr>FAQs</vt:lpstr>
      <vt:lpstr>When will the STARS Reports be available?</vt:lpstr>
      <vt:lpstr>What is a “Child Object” in STARS?</vt:lpstr>
      <vt:lpstr>Saved Searches vs. Shared Searches</vt:lpstr>
      <vt:lpstr>Demonstration</vt:lpstr>
      <vt:lpstr>STARS Resources, Training, and Support</vt:lpstr>
      <vt:lpstr>STARS Landing Page</vt:lpstr>
      <vt:lpstr>STARS Job Aids</vt:lpstr>
      <vt:lpstr>Other Written Resources</vt:lpstr>
      <vt:lpstr>STARS Webinar Series</vt:lpstr>
      <vt:lpstr>Webinars and Other STARS Resources</vt:lpstr>
      <vt:lpstr>What’s the difference?</vt:lpstr>
      <vt:lpstr>Individualized Technical Assistance</vt:lpstr>
      <vt:lpstr>Have Questions?</vt:lpstr>
      <vt:lpstr>Thank you for participating!</vt:lpstr>
    </vt:vector>
  </TitlesOfParts>
  <Company>DHHS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Kinney</dc:creator>
  <cp:lastModifiedBy>Ginny Paulson</cp:lastModifiedBy>
  <cp:revision>314</cp:revision>
  <dcterms:created xsi:type="dcterms:W3CDTF">2016-03-07T21:56:05Z</dcterms:created>
  <dcterms:modified xsi:type="dcterms:W3CDTF">2018-11-15T19:11:55Z</dcterms:modified>
</cp:coreProperties>
</file>